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33" d="100"/>
          <a:sy n="33" d="100"/>
        </p:scale>
        <p:origin x="2178" y="12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88914DF-80E8-4D02-BA93-EB50F87D9F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6DF9CD9-3A25-40F0-8DDA-D2CBA505F0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097FFAB-48FF-4E66-A32E-43AB59436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A8B9D-F0CE-4617-AFAF-83A6D62C45A7}" type="datetimeFigureOut">
              <a:rPr lang="it-IT" smtClean="0"/>
              <a:t>14/12/2020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0A4DB19-6901-4D86-A704-4814DC5F2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0E722E2-642B-4292-B79C-3C6E3C39C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C34F5-8687-45E0-A6B5-837423F760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04634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042A5CF-FCB3-49B1-9354-595F8914D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2565DC6-D0C6-49A6-AA9A-6A7C012466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FB71BA0-1521-4E07-B11A-2512CDD4F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A8B9D-F0CE-4617-AFAF-83A6D62C45A7}" type="datetimeFigureOut">
              <a:rPr lang="it-IT" smtClean="0"/>
              <a:t>14/12/2020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D4B8986-BC00-450F-8366-801C3AF00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546F241-9FB6-4447-A073-7E52F86CC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C34F5-8687-45E0-A6B5-837423F760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6001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741AAD3D-4D64-4A71-9571-F0DAFA0FFA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35728A9-06E9-4E93-A903-6D5E9224A8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A672D61-3085-4955-9E96-8A42B4316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A8B9D-F0CE-4617-AFAF-83A6D62C45A7}" type="datetimeFigureOut">
              <a:rPr lang="it-IT" smtClean="0"/>
              <a:t>14/12/2020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39680B3-6A37-47D2-BB18-6FDEC43EC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8BDB85D-FD88-4987-9A47-BB17DB5E8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C34F5-8687-45E0-A6B5-837423F760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0116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742593A-4EE7-4BAE-A9D1-9F15CC005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DEF5EAA-8E3C-4D6C-B9D1-820C5CAA50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E453B64-AF86-4A0B-AE5B-4BF70CED7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A8B9D-F0CE-4617-AFAF-83A6D62C45A7}" type="datetimeFigureOut">
              <a:rPr lang="it-IT" smtClean="0"/>
              <a:t>14/12/2020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C1A5230-84A9-46C8-A8BC-15599F9D5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5D4A379-FB25-46CB-9B6B-9823F49C7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C34F5-8687-45E0-A6B5-837423F760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2095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1005673-9B73-4EA6-8867-845BAA731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B946598-157D-4940-AACC-1ECF6E7D6D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C10DC1F-E54A-4E97-BF94-4B7D50F3D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A8B9D-F0CE-4617-AFAF-83A6D62C45A7}" type="datetimeFigureOut">
              <a:rPr lang="it-IT" smtClean="0"/>
              <a:t>14/12/2020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814F35B-7190-4AB2-BC20-84F2B2EA9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027FE30-25F2-4A64-B3CD-BA3C4211E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C34F5-8687-45E0-A6B5-837423F760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5052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CB72DE8-5B85-442F-ABA7-43500FAF6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FD7577E-524D-4918-BF6D-AA3F23D938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7F38F43-121C-4820-A515-E2CF1ACEC0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0E4A2E1-A30D-41C9-A085-9C8195F38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A8B9D-F0CE-4617-AFAF-83A6D62C45A7}" type="datetimeFigureOut">
              <a:rPr lang="it-IT" smtClean="0"/>
              <a:t>14/12/2020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6F2FBDF-3274-416A-BA7C-66EC4708F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A47BBF3-0A85-4B6D-A7A3-4E0173DC2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C34F5-8687-45E0-A6B5-837423F760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8735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4FB3CA-051D-4B11-81D6-9A6167325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E257695-F843-42D8-9A1B-FC44CF6385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82841A1-DB17-4265-AED4-BBC98B5387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7396593D-6CC7-4513-990D-F6A165E5CB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C6FBCF28-38CF-46A5-BC70-370C90325A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2BC29CA5-07AA-4ACF-9B5A-FF41578B8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A8B9D-F0CE-4617-AFAF-83A6D62C45A7}" type="datetimeFigureOut">
              <a:rPr lang="it-IT" smtClean="0"/>
              <a:t>14/12/2020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ED75E628-E5AC-4771-B42B-DF9F47899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E4EE64B-1E6C-44B3-BAFE-B16C4E38B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C34F5-8687-45E0-A6B5-837423F760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0160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12F0C76-67C5-4C0C-95DD-3A1203B46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80515D6-7C5A-464A-BC1F-629769703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A8B9D-F0CE-4617-AFAF-83A6D62C45A7}" type="datetimeFigureOut">
              <a:rPr lang="it-IT" smtClean="0"/>
              <a:t>14/12/2020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EC52204-8113-4ECA-8E19-2886B120F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B8EA03D-AAF4-4DFC-91EB-9B85CC78E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C34F5-8687-45E0-A6B5-837423F760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9643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FD121B6F-DF5B-403D-865F-15F2E9FCE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A8B9D-F0CE-4617-AFAF-83A6D62C45A7}" type="datetimeFigureOut">
              <a:rPr lang="it-IT" smtClean="0"/>
              <a:t>14/12/2020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B5030E24-7007-40E4-B4AC-8D5678CD2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7D5CAFF-7F37-4F38-B598-02925E762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C34F5-8687-45E0-A6B5-837423F760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07680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93D32E7-C9F7-4B6A-86E4-75A68CAC1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C7F034F-B8D9-4963-97FA-DA076108E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A5F56CB-113C-466B-9227-00008B0A32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3B0DE0E-8CB5-402F-BBA3-18AC8AF4E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A8B9D-F0CE-4617-AFAF-83A6D62C45A7}" type="datetimeFigureOut">
              <a:rPr lang="it-IT" smtClean="0"/>
              <a:t>14/12/2020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1651637-7128-4B24-840A-EF4CAF2AB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42EEF31-6107-477E-9378-B8CD65919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C34F5-8687-45E0-A6B5-837423F760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8193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F5EC3D9-AF21-4B86-96AE-255AA4018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22BDC9C5-C94D-4853-B088-B90F0F3705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7CD9BA5-6957-4F1C-B52E-10FF901352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B55CA77-3997-405E-BA8A-0275ED98C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A8B9D-F0CE-4617-AFAF-83A6D62C45A7}" type="datetimeFigureOut">
              <a:rPr lang="it-IT" smtClean="0"/>
              <a:t>14/12/2020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4A8A01E-E21E-4900-9E20-577FFE5A6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F7EE8EB-59FC-4075-BD05-96DE83298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C34F5-8687-45E0-A6B5-837423F760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6710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4C848925-2F9D-47B7-BC9C-FA261CBC5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DD3AE0A-F4C1-491D-A464-4E40942D96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0E4F185-2EE0-4C4D-AD38-3B8F113C9A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5A8B9D-F0CE-4617-AFAF-83A6D62C45A7}" type="datetimeFigureOut">
              <a:rPr lang="it-IT" smtClean="0"/>
              <a:t>14/12/2020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FC56AC7-FE07-4D79-99B1-FFF36F5C3B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867B3E3-76EC-4A5D-B014-010B442923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9C34F5-8687-45E0-A6B5-837423F760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3088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E89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Top 10 cosa vedere in Campania">
            <a:hlinkClick r:id="" action="ppaction://media"/>
            <a:extLst>
              <a:ext uri="{FF2B5EF4-FFF2-40B4-BE49-F238E27FC236}">
                <a16:creationId xmlns:a16="http://schemas.microsoft.com/office/drawing/2014/main" id="{7CC3B523-103E-47CA-8DCF-9796737C3F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940" y="671602"/>
            <a:ext cx="9904120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122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8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5D2A5D1-BA0D-47D3-B051-DA7743C46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219825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sCOOL - Geografia - Le Regioni Rap_ Campania - VIDEO LEZIONE">
            <a:hlinkClick r:id="" action="ppaction://media"/>
            <a:extLst>
              <a:ext uri="{FF2B5EF4-FFF2-40B4-BE49-F238E27FC236}">
                <a16:creationId xmlns:a16="http://schemas.microsoft.com/office/drawing/2014/main" id="{487F65A7-4637-4B81-BBC3-D8D7CFC1DF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55234" y="228600"/>
            <a:ext cx="8805332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528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9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945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La ricetta">
            <a:hlinkClick r:id="" action="ppaction://media"/>
            <a:extLst>
              <a:ext uri="{FF2B5EF4-FFF2-40B4-BE49-F238E27FC236}">
                <a16:creationId xmlns:a16="http://schemas.microsoft.com/office/drawing/2014/main" id="{633712B6-AF9F-4AA8-88EC-82562C6B35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941" y="643467"/>
            <a:ext cx="990411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792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2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Office PowerPoint</Application>
  <PresentationFormat>Widescreen</PresentationFormat>
  <Paragraphs>0</Paragraphs>
  <Slides>3</Slides>
  <Notes>0</Notes>
  <HiddenSlides>0</HiddenSlides>
  <MMClips>3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ganzirripaola@gmail.com</dc:creator>
  <cp:lastModifiedBy>ganzirripaola@gmail.com</cp:lastModifiedBy>
  <cp:revision>2</cp:revision>
  <dcterms:created xsi:type="dcterms:W3CDTF">2020-12-08T18:37:07Z</dcterms:created>
  <dcterms:modified xsi:type="dcterms:W3CDTF">2020-12-14T10:53:02Z</dcterms:modified>
</cp:coreProperties>
</file>