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count Microsoft" initials="AM" lastIdx="1" clrIdx="0">
    <p:extLst>
      <p:ext uri="{19B8F6BF-5375-455C-9EA6-DF929625EA0E}">
        <p15:presenceInfo xmlns:p15="http://schemas.microsoft.com/office/powerpoint/2012/main" userId="e06ab442098c40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55" autoAdjust="0"/>
  </p:normalViewPr>
  <p:slideViewPr>
    <p:cSldViewPr snapToGrid="0">
      <p:cViewPr varScale="1">
        <p:scale>
          <a:sx n="38" d="100"/>
          <a:sy n="38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5T17:29:02.3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95A1-AD1C-42AD-9663-3192102B60F7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740B1-8F74-46DB-9024-B60F2924F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30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40B1-8F74-46DB-9024-B60F2924FD2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67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40B1-8F74-46DB-9024-B60F2924FD2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5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Qq34uHTBJrE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gCafRSJ3o" TargetMode="Externa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22.gi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1236372"/>
            <a:ext cx="10676586" cy="368120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L’acqua…..dal mare….. alle nostre case.</a:t>
            </a:r>
            <a:br>
              <a:rPr lang="it-IT" sz="2800" dirty="0" smtClean="0"/>
            </a:br>
            <a:r>
              <a:rPr lang="it-IT" sz="2800" dirty="0" err="1" smtClean="0"/>
              <a:t>Attivita’</a:t>
            </a:r>
            <a:r>
              <a:rPr lang="it-IT" sz="2800" dirty="0" smtClean="0"/>
              <a:t> asincrone: scienze – tecnologia – ed.  civica</a:t>
            </a:r>
            <a:br>
              <a:rPr lang="it-IT" sz="2800" dirty="0" smtClean="0"/>
            </a:br>
            <a:r>
              <a:rPr lang="it-IT" sz="2800" dirty="0" smtClean="0"/>
              <a:t>Docente :  </a:t>
            </a:r>
            <a:r>
              <a:rPr lang="it-IT" sz="2800" dirty="0" err="1" smtClean="0"/>
              <a:t>giovanzanti</a:t>
            </a:r>
            <a:r>
              <a:rPr lang="it-IT" sz="2800" dirty="0" smtClean="0"/>
              <a:t>  patrizia</a:t>
            </a:r>
            <a:br>
              <a:rPr lang="it-IT" sz="2800" dirty="0" smtClean="0"/>
            </a:br>
            <a:r>
              <a:rPr lang="it-IT" sz="2800" dirty="0" smtClean="0"/>
              <a:t>classe  4 C - d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975212"/>
            <a:ext cx="5662411" cy="38827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837"/>
            <a:ext cx="6040192" cy="4413162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6286" y="179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4" y="0"/>
            <a:ext cx="6763656" cy="6858000"/>
          </a:xfrm>
        </p:spPr>
      </p:pic>
      <p:sp>
        <p:nvSpPr>
          <p:cNvPr id="2" name="Ovale 1"/>
          <p:cNvSpPr/>
          <p:nvPr/>
        </p:nvSpPr>
        <p:spPr>
          <a:xfrm>
            <a:off x="377371" y="696686"/>
            <a:ext cx="4644572" cy="5254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Leggi e studia a pagina 12 e 13.</a:t>
            </a:r>
          </a:p>
          <a:p>
            <a:pPr algn="ctr"/>
            <a:r>
              <a:rPr lang="it-IT" sz="2400" dirty="0" smtClean="0"/>
              <a:t>Completa sull’eserciziario le pagine 20 e 21.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BUON LAVORO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910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0"/>
            <a:ext cx="5241701" cy="5827690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364536" y="0"/>
            <a:ext cx="9131746" cy="1300765"/>
          </a:xfrm>
        </p:spPr>
        <p:txBody>
          <a:bodyPr/>
          <a:lstStyle/>
          <a:p>
            <a:r>
              <a:rPr lang="it-IT" dirty="0" smtClean="0"/>
              <a:t>Il ciclo dell’acqua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1030311"/>
            <a:ext cx="6860146" cy="582769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1927" y="210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189" y="0"/>
            <a:ext cx="10364451" cy="2112135"/>
          </a:xfrm>
        </p:spPr>
        <p:txBody>
          <a:bodyPr>
            <a:normAutofit/>
          </a:bodyPr>
          <a:lstStyle/>
          <a:p>
            <a:r>
              <a:rPr lang="it-IT" sz="2800" dirty="0"/>
              <a:t>https://youtu.be/Qq34uHTBJrE</a:t>
            </a:r>
          </a:p>
        </p:txBody>
      </p:sp>
      <p:pic>
        <p:nvPicPr>
          <p:cNvPr id="4" name="Qq34uHTBJrE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3189" y="1635617"/>
            <a:ext cx="10599312" cy="5222383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5543" y="44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0" y="1"/>
            <a:ext cx="5224530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5487" cy="695459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945487" y="2208727"/>
            <a:ext cx="1906074" cy="253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Completa le schede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828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1"/>
            <a:ext cx="11278226" cy="1545464"/>
          </a:xfrm>
        </p:spPr>
        <p:txBody>
          <a:bodyPr/>
          <a:lstStyle/>
          <a:p>
            <a:r>
              <a:rPr lang="it-IT" dirty="0" smtClean="0"/>
              <a:t>Come arriva l’acqua nelle nostre case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978322"/>
            <a:ext cx="6499538" cy="449519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978321"/>
            <a:ext cx="5576552" cy="4495199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0114" y="5473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91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                 Il lungo cammino dell’acqua   </a:t>
            </a: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98434"/>
              </p:ext>
            </p:extLst>
          </p:nvPr>
        </p:nvGraphicFramePr>
        <p:xfrm>
          <a:off x="0" y="1"/>
          <a:ext cx="5383368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o" r:id="rId3" imgW="6119223" imgH="9055562" progId="Word.Document.12">
                  <p:embed/>
                </p:oleObj>
              </mc:Choice>
              <mc:Fallback>
                <p:oleObj name="Documento" r:id="rId3" imgW="6119223" imgH="9055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5383368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2" y="991673"/>
            <a:ext cx="6512418" cy="5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1743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Ora guarda il video che ti </a:t>
            </a:r>
            <a:r>
              <a:rPr lang="it-IT" dirty="0" err="1" smtClean="0"/>
              <a:t>spieghera’</a:t>
            </a:r>
            <a:r>
              <a:rPr lang="it-IT" dirty="0" smtClean="0"/>
              <a:t> come l’acqua arriva nelle nostre case.</a:t>
            </a:r>
            <a:endParaRPr lang="it-IT" dirty="0"/>
          </a:p>
        </p:txBody>
      </p:sp>
      <p:pic>
        <p:nvPicPr>
          <p:cNvPr id="4" name="1vgCafRSJ3o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28346" y="1931831"/>
            <a:ext cx="5120217" cy="49261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430"/>
            <a:ext cx="6564573" cy="5840569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10936003" y="4656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812740" y="1444069"/>
            <a:ext cx="2035823" cy="487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video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71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21" y="48532"/>
            <a:ext cx="2143125" cy="21431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2458"/>
            <a:ext cx="4368800" cy="1349829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-1277882" y="-1056222"/>
            <a:ext cx="10364451" cy="2589139"/>
          </a:xfrm>
        </p:spPr>
        <p:txBody>
          <a:bodyPr/>
          <a:lstStyle/>
          <a:p>
            <a:r>
              <a:rPr lang="it-IT" dirty="0" smtClean="0"/>
              <a:t>LE REGOLE PER NON SPRECARE L’ACQUA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765142" y="0"/>
            <a:ext cx="4325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EDUCAZIONE  CIVICA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191657"/>
            <a:ext cx="5529944" cy="4666343"/>
          </a:xfrm>
          <a:prstGeom prst="rect">
            <a:avLst/>
          </a:prstGeom>
        </p:spPr>
      </p:pic>
      <p:pic>
        <p:nvPicPr>
          <p:cNvPr id="10" name="Immagine 9" descr="http://web.tiscali.it/vittoriodiruberto/Bambini/Bambini_08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287"/>
            <a:ext cx="6662057" cy="499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://web.tiscali.it/vittoriodiruberto/Bambini/Bambini%2009.gif"/>
          <p:cNvPicPr>
            <a:picLocks noGr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9" y="1"/>
            <a:ext cx="870857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88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595</TotalTime>
  <Words>74</Words>
  <Application>Microsoft Office PowerPoint</Application>
  <PresentationFormat>Widescreen</PresentationFormat>
  <Paragraphs>16</Paragraphs>
  <Slides>10</Slides>
  <Notes>2</Notes>
  <HiddenSlides>0</HiddenSlides>
  <MMClips>8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Goccia</vt:lpstr>
      <vt:lpstr>Documento</vt:lpstr>
      <vt:lpstr>L’acqua…..dal mare….. alle nostre case. Attivita’ asincrone: scienze – tecnologia – ed.  civica Docente :  giovanzanti  patrizia classe  4 C - d</vt:lpstr>
      <vt:lpstr>Il ciclo dell’acqua</vt:lpstr>
      <vt:lpstr>https://youtu.be/Qq34uHTBJrE</vt:lpstr>
      <vt:lpstr>Presentazione standard di PowerPoint</vt:lpstr>
      <vt:lpstr>Come arriva l’acqua nelle nostre case</vt:lpstr>
      <vt:lpstr>                                       Il lungo cammino dell’acqua   </vt:lpstr>
      <vt:lpstr>Ora guarda il video che ti spieghera’ come l’acqua arriva nelle nostre case.</vt:lpstr>
      <vt:lpstr>LE REGOLE PER NON SPRECARE L’ACQUA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30</cp:revision>
  <dcterms:created xsi:type="dcterms:W3CDTF">2020-12-09T15:30:37Z</dcterms:created>
  <dcterms:modified xsi:type="dcterms:W3CDTF">2020-12-15T16:53:12Z</dcterms:modified>
</cp:coreProperties>
</file>