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A19BC-F8C8-4E99-9073-18BC0619B75E}" v="42" dt="2020-12-16T19:07:29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AF6A19BC-F8C8-4E99-9073-18BC0619B75E}"/>
    <pc:docChg chg="custSel addSld modSld">
      <pc:chgData name="vincenzo giordano" userId="e19a4cf7edf4d346" providerId="LiveId" clId="{AF6A19BC-F8C8-4E99-9073-18BC0619B75E}" dt="2020-12-16T19:08:25.018" v="510" actId="113"/>
      <pc:docMkLst>
        <pc:docMk/>
      </pc:docMkLst>
      <pc:sldChg chg="addSp delSp modSp new mod setBg modClrScheme chgLayout">
        <pc:chgData name="vincenzo giordano" userId="e19a4cf7edf4d346" providerId="LiveId" clId="{AF6A19BC-F8C8-4E99-9073-18BC0619B75E}" dt="2020-12-16T19:08:25.018" v="510" actId="113"/>
        <pc:sldMkLst>
          <pc:docMk/>
          <pc:sldMk cId="4294318595" sldId="256"/>
        </pc:sldMkLst>
        <pc:spChg chg="del">
          <ac:chgData name="vincenzo giordano" userId="e19a4cf7edf4d346" providerId="LiveId" clId="{AF6A19BC-F8C8-4E99-9073-18BC0619B75E}" dt="2020-12-16T18:26:29.148" v="1" actId="700"/>
          <ac:spMkLst>
            <pc:docMk/>
            <pc:sldMk cId="4294318595" sldId="256"/>
            <ac:spMk id="2" creationId="{70CE7206-F484-4BE9-9CF4-670B09DB4FC4}"/>
          </ac:spMkLst>
        </pc:spChg>
        <pc:spChg chg="del">
          <ac:chgData name="vincenzo giordano" userId="e19a4cf7edf4d346" providerId="LiveId" clId="{AF6A19BC-F8C8-4E99-9073-18BC0619B75E}" dt="2020-12-16T18:26:29.148" v="1" actId="700"/>
          <ac:spMkLst>
            <pc:docMk/>
            <pc:sldMk cId="4294318595" sldId="256"/>
            <ac:spMk id="3" creationId="{56778468-7E95-4D7E-9C69-D1429574B49F}"/>
          </ac:spMkLst>
        </pc:spChg>
        <pc:spChg chg="add mod">
          <ac:chgData name="vincenzo giordano" userId="e19a4cf7edf4d346" providerId="LiveId" clId="{AF6A19BC-F8C8-4E99-9073-18BC0619B75E}" dt="2020-12-16T19:08:10.038" v="506" actId="1076"/>
          <ac:spMkLst>
            <pc:docMk/>
            <pc:sldMk cId="4294318595" sldId="256"/>
            <ac:spMk id="7" creationId="{6C729E02-86E8-47D0-A8C7-58DD08AA5C4A}"/>
          </ac:spMkLst>
        </pc:spChg>
        <pc:spChg chg="add mod">
          <ac:chgData name="vincenzo giordano" userId="e19a4cf7edf4d346" providerId="LiveId" clId="{AF6A19BC-F8C8-4E99-9073-18BC0619B75E}" dt="2020-12-16T19:08:25.018" v="510" actId="113"/>
          <ac:spMkLst>
            <pc:docMk/>
            <pc:sldMk cId="4294318595" sldId="256"/>
            <ac:spMk id="8" creationId="{40DB7C9F-5A00-4D32-AFD5-31274F8062DF}"/>
          </ac:spMkLst>
        </pc:spChg>
        <pc:picChg chg="add del mod">
          <ac:chgData name="vincenzo giordano" userId="e19a4cf7edf4d346" providerId="LiveId" clId="{AF6A19BC-F8C8-4E99-9073-18BC0619B75E}" dt="2020-12-16T19:02:47.229" v="433" actId="21"/>
          <ac:picMkLst>
            <pc:docMk/>
            <pc:sldMk cId="4294318595" sldId="256"/>
            <ac:picMk id="3" creationId="{1A2CB7D0-52C8-42D0-AF94-90E6760B7561}"/>
          </ac:picMkLst>
        </pc:picChg>
        <pc:picChg chg="add del mod">
          <ac:chgData name="vincenzo giordano" userId="e19a4cf7edf4d346" providerId="LiveId" clId="{AF6A19BC-F8C8-4E99-9073-18BC0619B75E}" dt="2020-12-16T18:59:33.271" v="424" actId="478"/>
          <ac:picMkLst>
            <pc:docMk/>
            <pc:sldMk cId="4294318595" sldId="256"/>
            <ac:picMk id="3" creationId="{ECC9E385-6C2F-448E-9279-0C61F10F1842}"/>
          </ac:picMkLst>
        </pc:picChg>
        <pc:picChg chg="add del mod">
          <ac:chgData name="vincenzo giordano" userId="e19a4cf7edf4d346" providerId="LiveId" clId="{AF6A19BC-F8C8-4E99-9073-18BC0619B75E}" dt="2020-12-16T19:05:34.930" v="442" actId="478"/>
          <ac:picMkLst>
            <pc:docMk/>
            <pc:sldMk cId="4294318595" sldId="256"/>
            <ac:picMk id="5" creationId="{8C9CC456-B97D-416C-BB8F-019BF0C1E571}"/>
          </ac:picMkLst>
        </pc:picChg>
        <pc:picChg chg="add mod">
          <ac:chgData name="vincenzo giordano" userId="e19a4cf7edf4d346" providerId="LiveId" clId="{AF6A19BC-F8C8-4E99-9073-18BC0619B75E}" dt="2020-12-16T19:06:17.918" v="451" actId="14861"/>
          <ac:picMkLst>
            <pc:docMk/>
            <pc:sldMk cId="4294318595" sldId="256"/>
            <ac:picMk id="6" creationId="{999908B8-2F6F-443B-AA37-4DFE1BF5D751}"/>
          </ac:picMkLst>
        </pc:picChg>
        <pc:picChg chg="add del mod">
          <ac:chgData name="vincenzo giordano" userId="e19a4cf7edf4d346" providerId="LiveId" clId="{AF6A19BC-F8C8-4E99-9073-18BC0619B75E}" dt="2020-12-16T19:03:07.529" v="439" actId="478"/>
          <ac:picMkLst>
            <pc:docMk/>
            <pc:sldMk cId="4294318595" sldId="256"/>
            <ac:picMk id="1026" creationId="{CF26B718-05C5-4D21-9BE8-7EDA454023F1}"/>
          </ac:picMkLst>
        </pc:picChg>
      </pc:sldChg>
      <pc:sldChg chg="addSp delSp modSp add mod setBg">
        <pc:chgData name="vincenzo giordano" userId="e19a4cf7edf4d346" providerId="LiveId" clId="{AF6A19BC-F8C8-4E99-9073-18BC0619B75E}" dt="2020-12-16T19:07:07.361" v="457" actId="21"/>
        <pc:sldMkLst>
          <pc:docMk/>
          <pc:sldMk cId="4160148944" sldId="264"/>
        </pc:sldMkLst>
        <pc:spChg chg="del">
          <ac:chgData name="vincenzo giordano" userId="e19a4cf7edf4d346" providerId="LiveId" clId="{AF6A19BC-F8C8-4E99-9073-18BC0619B75E}" dt="2020-12-16T19:07:07.361" v="457" actId="21"/>
          <ac:spMkLst>
            <pc:docMk/>
            <pc:sldMk cId="4160148944" sldId="264"/>
            <ac:spMk id="2" creationId="{1997066A-0474-4974-8F65-CB6D7511FA5E}"/>
          </ac:spMkLst>
        </pc:spChg>
        <pc:picChg chg="add mod">
          <ac:chgData name="vincenzo giordano" userId="e19a4cf7edf4d346" providerId="LiveId" clId="{AF6A19BC-F8C8-4E99-9073-18BC0619B75E}" dt="2020-12-16T18:58:22.950" v="420" actId="1076"/>
          <ac:picMkLst>
            <pc:docMk/>
            <pc:sldMk cId="4160148944" sldId="264"/>
            <ac:picMk id="5" creationId="{1262596A-C00E-4FEB-B3F2-D53BE234184E}"/>
          </ac:picMkLst>
        </pc:picChg>
      </pc:sldChg>
      <pc:sldChg chg="addSp delSp modSp new mod setBg">
        <pc:chgData name="vincenzo giordano" userId="e19a4cf7edf4d346" providerId="LiveId" clId="{AF6A19BC-F8C8-4E99-9073-18BC0619B75E}" dt="2020-12-16T18:56:53.313" v="413" actId="14100"/>
        <pc:sldMkLst>
          <pc:docMk/>
          <pc:sldMk cId="1399570877" sldId="265"/>
        </pc:sldMkLst>
        <pc:spChg chg="add del mod">
          <ac:chgData name="vincenzo giordano" userId="e19a4cf7edf4d346" providerId="LiveId" clId="{AF6A19BC-F8C8-4E99-9073-18BC0619B75E}" dt="2020-12-16T18:33:37.704" v="103" actId="478"/>
          <ac:spMkLst>
            <pc:docMk/>
            <pc:sldMk cId="1399570877" sldId="265"/>
            <ac:spMk id="4" creationId="{0D229C96-FFCA-4C4A-9D91-BA42E5B31594}"/>
          </ac:spMkLst>
        </pc:spChg>
        <pc:spChg chg="add mod">
          <ac:chgData name="vincenzo giordano" userId="e19a4cf7edf4d346" providerId="LiveId" clId="{AF6A19BC-F8C8-4E99-9073-18BC0619B75E}" dt="2020-12-16T18:39:50.166" v="166" actId="14100"/>
          <ac:spMkLst>
            <pc:docMk/>
            <pc:sldMk cId="1399570877" sldId="265"/>
            <ac:spMk id="7" creationId="{DEB5D2AA-4572-4CEC-BD3B-3F4CD4E63499}"/>
          </ac:spMkLst>
        </pc:spChg>
        <pc:spChg chg="add mod">
          <ac:chgData name="vincenzo giordano" userId="e19a4cf7edf4d346" providerId="LiveId" clId="{AF6A19BC-F8C8-4E99-9073-18BC0619B75E}" dt="2020-12-16T18:43:56.477" v="202" actId="1076"/>
          <ac:spMkLst>
            <pc:docMk/>
            <pc:sldMk cId="1399570877" sldId="265"/>
            <ac:spMk id="11" creationId="{A472236B-F9FC-4CF3-BA9E-DFAD82D0FF58}"/>
          </ac:spMkLst>
        </pc:spChg>
        <pc:spChg chg="add mod">
          <ac:chgData name="vincenzo giordano" userId="e19a4cf7edf4d346" providerId="LiveId" clId="{AF6A19BC-F8C8-4E99-9073-18BC0619B75E}" dt="2020-12-16T18:56:32.552" v="409" actId="113"/>
          <ac:spMkLst>
            <pc:docMk/>
            <pc:sldMk cId="1399570877" sldId="265"/>
            <ac:spMk id="12" creationId="{80F94B82-E81B-4B6A-855D-EF987F134BE9}"/>
          </ac:spMkLst>
        </pc:spChg>
        <pc:picChg chg="add mod">
          <ac:chgData name="vincenzo giordano" userId="e19a4cf7edf4d346" providerId="LiveId" clId="{AF6A19BC-F8C8-4E99-9073-18BC0619B75E}" dt="2020-12-16T18:38:00.101" v="151" actId="1076"/>
          <ac:picMkLst>
            <pc:docMk/>
            <pc:sldMk cId="1399570877" sldId="265"/>
            <ac:picMk id="3" creationId="{A3297ABD-F54D-4CE5-86B3-324851BCE7B3}"/>
          </ac:picMkLst>
        </pc:picChg>
        <pc:picChg chg="add mod ord">
          <ac:chgData name="vincenzo giordano" userId="e19a4cf7edf4d346" providerId="LiveId" clId="{AF6A19BC-F8C8-4E99-9073-18BC0619B75E}" dt="2020-12-16T18:39:35.702" v="161" actId="1076"/>
          <ac:picMkLst>
            <pc:docMk/>
            <pc:sldMk cId="1399570877" sldId="265"/>
            <ac:picMk id="6" creationId="{036373D6-F41D-45FD-ACAA-4392E935E994}"/>
          </ac:picMkLst>
        </pc:picChg>
        <pc:picChg chg="add mod">
          <ac:chgData name="vincenzo giordano" userId="e19a4cf7edf4d346" providerId="LiveId" clId="{AF6A19BC-F8C8-4E99-9073-18BC0619B75E}" dt="2020-12-16T18:39:37.745" v="162" actId="1076"/>
          <ac:picMkLst>
            <pc:docMk/>
            <pc:sldMk cId="1399570877" sldId="265"/>
            <ac:picMk id="9" creationId="{B0ACDE1F-4152-4240-807B-F58A6B1D2136}"/>
          </ac:picMkLst>
        </pc:picChg>
        <pc:picChg chg="mod">
          <ac:chgData name="vincenzo giordano" userId="e19a4cf7edf4d346" providerId="LiveId" clId="{AF6A19BC-F8C8-4E99-9073-18BC0619B75E}" dt="2020-12-16T18:52:25.356" v="375"/>
          <ac:picMkLst>
            <pc:docMk/>
            <pc:sldMk cId="1399570877" sldId="265"/>
            <ac:picMk id="14" creationId="{A8512BC2-069F-4E86-A700-D935B07F4FF2}"/>
          </ac:picMkLst>
        </pc:picChg>
        <pc:picChg chg="add mod">
          <ac:chgData name="vincenzo giordano" userId="e19a4cf7edf4d346" providerId="LiveId" clId="{AF6A19BC-F8C8-4E99-9073-18BC0619B75E}" dt="2020-12-16T18:56:53.313" v="413" actId="14100"/>
          <ac:picMkLst>
            <pc:docMk/>
            <pc:sldMk cId="1399570877" sldId="265"/>
            <ac:picMk id="15" creationId="{E319975B-E8AC-4C26-9600-3530E117E080}"/>
          </ac:picMkLst>
        </pc:picChg>
        <pc:picChg chg="add del mod">
          <ac:chgData name="vincenzo giordano" userId="e19a4cf7edf4d346" providerId="LiveId" clId="{AF6A19BC-F8C8-4E99-9073-18BC0619B75E}" dt="2020-12-16T18:33:05.297" v="97" actId="478"/>
          <ac:picMkLst>
            <pc:docMk/>
            <pc:sldMk cId="1399570877" sldId="265"/>
            <ac:picMk id="1026" creationId="{8D6F158D-8932-4801-9CBE-31104BBA902E}"/>
          </ac:picMkLst>
        </pc:picChg>
      </pc:sldChg>
      <pc:sldChg chg="addSp delSp modSp new mod setBg">
        <pc:chgData name="vincenzo giordano" userId="e19a4cf7edf4d346" providerId="LiveId" clId="{AF6A19BC-F8C8-4E99-9073-18BC0619B75E}" dt="2020-12-16T18:56:02.654" v="405" actId="14100"/>
        <pc:sldMkLst>
          <pc:docMk/>
          <pc:sldMk cId="3565758529" sldId="266"/>
        </pc:sldMkLst>
        <pc:picChg chg="add mod">
          <ac:chgData name="vincenzo giordano" userId="e19a4cf7edf4d346" providerId="LiveId" clId="{AF6A19BC-F8C8-4E99-9073-18BC0619B75E}" dt="2020-12-16T18:53:34.912" v="384" actId="14861"/>
          <ac:picMkLst>
            <pc:docMk/>
            <pc:sldMk cId="3565758529" sldId="266"/>
            <ac:picMk id="2" creationId="{BDC4F34A-0923-42C1-A5BA-4C1C9532B8EA}"/>
          </ac:picMkLst>
        </pc:picChg>
        <pc:picChg chg="add mod">
          <ac:chgData name="vincenzo giordano" userId="e19a4cf7edf4d346" providerId="LiveId" clId="{AF6A19BC-F8C8-4E99-9073-18BC0619B75E}" dt="2020-12-16T18:54:48.430" v="393" actId="1076"/>
          <ac:picMkLst>
            <pc:docMk/>
            <pc:sldMk cId="3565758529" sldId="266"/>
            <ac:picMk id="4" creationId="{61BA55EC-4560-407F-B826-71CD925E75EE}"/>
          </ac:picMkLst>
        </pc:picChg>
        <pc:picChg chg="add del mod">
          <ac:chgData name="vincenzo giordano" userId="e19a4cf7edf4d346" providerId="LiveId" clId="{AF6A19BC-F8C8-4E99-9073-18BC0619B75E}" dt="2020-12-16T18:55:13.426" v="395" actId="478"/>
          <ac:picMkLst>
            <pc:docMk/>
            <pc:sldMk cId="3565758529" sldId="266"/>
            <ac:picMk id="5" creationId="{88D81DD7-4786-4670-9116-219F7E38E70A}"/>
          </ac:picMkLst>
        </pc:picChg>
        <pc:picChg chg="add mod">
          <ac:chgData name="vincenzo giordano" userId="e19a4cf7edf4d346" providerId="LiveId" clId="{AF6A19BC-F8C8-4E99-9073-18BC0619B75E}" dt="2020-12-16T18:56:02.654" v="405" actId="14100"/>
          <ac:picMkLst>
            <pc:docMk/>
            <pc:sldMk cId="3565758529" sldId="266"/>
            <ac:picMk id="6" creationId="{543421C8-A943-4C41-8261-E88072EC1AFB}"/>
          </ac:picMkLst>
        </pc:picChg>
        <pc:picChg chg="add mod">
          <ac:chgData name="vincenzo giordano" userId="e19a4cf7edf4d346" providerId="LiveId" clId="{AF6A19BC-F8C8-4E99-9073-18BC0619B75E}" dt="2020-12-16T18:55:58.651" v="403" actId="1076"/>
          <ac:picMkLst>
            <pc:docMk/>
            <pc:sldMk cId="3565758529" sldId="266"/>
            <ac:picMk id="7" creationId="{B69C0809-75F9-4DB6-8DFD-C885169776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A4A7A1B-4754-4CE9-B3D9-8B7836A39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41CDBD1-7212-48E1-BE0F-E9CECBAF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2847865-BB1E-4F90-A621-339D1B5A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465734-F936-4903-AB96-7EB8EB06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E4A104-7616-45A6-9126-58C826BE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9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C124E8-98BC-43E1-9E3A-934AF1EA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B62AE14-3B12-46BA-ADB2-3C93BEC66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AEAAF1D-5C17-4E2A-8F8B-27CCEDB9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62885CB-93C1-49FA-8FBC-8D2109A3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EFD007F-AAD2-475E-BB8A-C58F238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DF5C4311-B15D-481D-9F04-653F3F721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75CF96C-032B-41E8-A06E-7520994D4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2F11D34-1FA9-49CB-A7AF-069BC998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75771E3-5421-42E0-8FAA-CB6D489A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DAEAD11-6BBF-432F-A098-9D4E83C4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7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38BF3B-C11A-4111-BCA0-E7E495E6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7869419-5878-4A66-94A0-5F3C224B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13A314E-B4BD-47E2-9FB7-3BF8F8C2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FE181E3-866D-4707-99E2-FE26F9CE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309FC1F-36C0-4F14-81E5-4C5D1E57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20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079B7C-E2B8-44AD-8074-6D7ADAA9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09998A0-A812-40B6-A90D-0C230F0A9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44A4B09-5C84-47DB-87BB-176679D1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0BCC07F-72F6-44A4-B435-B5038EC3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E16591D-236B-4ED6-A5EA-236004A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67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3535E9-008F-4E52-ACAB-13ED0F5D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D349087-33D3-4A06-92A9-2E296AA39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E7DD500-2AA3-438A-A06C-BB88C5AFF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0C699BD-CB8E-4217-B13D-C559A112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C1A5E73-9ED5-45B1-B96A-5BE42F7B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DB80FED-0B9D-48E9-869F-866FB742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05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D8E773-4B49-40F7-B627-371289B5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BE11D60-7E59-489F-AD54-BF14AF15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B6DA45F-284B-4DAF-BABE-E3394402E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080F438-A483-4C41-8B89-A6292FBF0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D62864A-60B8-40A3-9A2A-8C1D7DC2B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57B9B0C-548E-467F-BA90-ECBA3829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A6774324-F06C-44EF-8BE3-91A3ED45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2BC94A4-4C25-4F03-B466-4C8BD8A2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68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9EFB57-A7AB-4F88-95CE-AD8220A7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F39E8D5-6AAB-46B7-B444-D0FA192B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73FD4FC-1B66-4BD9-989C-DC8C67B6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28818DA-91DB-487F-92CF-A1AE93F8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79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2E57A49-4A0A-47CA-9210-4CE3ABCF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266149C9-680B-4686-998A-5A7A2EFD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3A20A2E-BEDC-4FA4-8AAF-65EFD2D3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54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8845C8-CE31-405E-B0DA-F692218D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2BF17F9-C51D-4DE3-82A1-632827D9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9FF75C2-0834-4702-9EDF-E40934D49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92DEECA-2A35-4AB9-9B87-6B788163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10C477B-0708-4F16-884C-944C8F61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8471AE4-661E-4970-A3A1-AFDE2846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98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5FC8706-E933-4511-B166-F733962E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2B0B8D3-17D8-4E3B-A6D2-69A49AFD8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96DFD02-1FC7-4A74-AB58-5CA3A6CB6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9A3AFD6-D633-4BB4-B120-4DC6282A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D91F4B6-A418-4289-A2FE-8886F630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928CB5F-212F-46AE-AF95-8F1CE1F2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2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7EBE100-2488-40C6-98F2-2C681CFE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BAA46AB-DDE6-4C9F-B9D7-4153C637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F43DA97-9A16-4305-96F6-824C1AE66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933E-6888-4909-B3B3-6BE10ABDAE67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E6AD4DB-94B9-443E-ADCF-1E793C8DA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9CFDCB4-502D-4364-AAF2-419863AAF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FAF-5A64-40D7-B963-EA6743ED6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5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99908B8-2F6F-443B-AA37-4DFE1BF5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64" y="277065"/>
            <a:ext cx="9908332" cy="644034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0DB7C9F-5A00-4D32-AFD5-31274F8062DF}"/>
              </a:ext>
            </a:extLst>
          </p:cNvPr>
          <p:cNvSpPr txBox="1"/>
          <p:nvPr/>
        </p:nvSpPr>
        <p:spPr>
          <a:xfrm>
            <a:off x="4435812" y="2665820"/>
            <a:ext cx="3608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Modern Love" panose="04090805081005020601" pitchFamily="82" charset="0"/>
              </a:rPr>
              <a:t>Matematica a   Natale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C729E02-86E8-47D0-A8C7-58DD08AA5C4A}"/>
              </a:ext>
            </a:extLst>
          </p:cNvPr>
          <p:cNvSpPr txBox="1"/>
          <p:nvPr/>
        </p:nvSpPr>
        <p:spPr>
          <a:xfrm>
            <a:off x="3822970" y="4351872"/>
            <a:ext cx="509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Classe </a:t>
            </a:r>
            <a:r>
              <a:rPr lang="it-IT" sz="2400" b="1" dirty="0" smtClean="0"/>
              <a:t>4  C - </a:t>
            </a:r>
            <a:r>
              <a:rPr lang="it-IT" sz="2400" b="1" dirty="0"/>
              <a:t>D Ins. Patrizia </a:t>
            </a:r>
            <a:r>
              <a:rPr lang="it-IT" sz="2400" b="1" dirty="0" err="1"/>
              <a:t>Giovanzanti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2943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00B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374947D-CBDE-489A-B512-904BF0CF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5" y="2771634"/>
            <a:ext cx="4806302" cy="4021273"/>
          </a:xfrm>
          <a:prstGeom prst="rect">
            <a:avLst/>
          </a:prstGeom>
        </p:spPr>
      </p:pic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xmlns="" id="{6CB19FCC-8931-439F-855B-486E9A386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56" y="5384819"/>
            <a:ext cx="3752850" cy="1323975"/>
          </a:xfrm>
          <a:prstGeom prst="rect">
            <a:avLst/>
          </a:prstGeom>
        </p:spPr>
      </p:pic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xmlns="" id="{E9E505B8-5805-4041-9109-402DBAF20425}"/>
              </a:ext>
            </a:extLst>
          </p:cNvPr>
          <p:cNvSpPr/>
          <p:nvPr/>
        </p:nvSpPr>
        <p:spPr>
          <a:xfrm>
            <a:off x="3281231" y="65093"/>
            <a:ext cx="4722126" cy="2517110"/>
          </a:xfrm>
          <a:prstGeom prst="wedgeRoundRectCallout">
            <a:avLst>
              <a:gd name="adj1" fmla="val -33605"/>
              <a:gd name="adj2" fmla="val 79183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 Black" panose="020B0A04020102020204" pitchFamily="34" charset="0"/>
              </a:rPr>
              <a:t>Impara con me la proprietà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invariantiva della divisione</a:t>
            </a:r>
            <a:r>
              <a:rPr lang="it-IT" sz="14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 Black" panose="020B0A04020102020204" pitchFamily="34" charset="0"/>
              </a:rPr>
              <a:t>il quoziente di due numeri rimane invariato se si moltiplicano o si dividono il dividendo e il divisore per uno stesso numero diverso da zero.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0F1E2309-8C73-4AD8-8F52-796B094D334A}"/>
              </a:ext>
            </a:extLst>
          </p:cNvPr>
          <p:cNvSpPr/>
          <p:nvPr/>
        </p:nvSpPr>
        <p:spPr>
          <a:xfrm>
            <a:off x="4790939" y="90620"/>
            <a:ext cx="1702709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dern Love" panose="04090805081005020601" pitchFamily="82" charset="0"/>
              </a:rPr>
              <a:t>HO </a:t>
            </a:r>
            <a:r>
              <a:rPr lang="it-IT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dern Love" panose="04090805081005020601" pitchFamily="82" charset="0"/>
              </a:rPr>
              <a:t>HO</a:t>
            </a:r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dern Love" panose="04090805081005020601" pitchFamily="82" charset="0"/>
              </a:rPr>
              <a:t> </a:t>
            </a:r>
            <a:r>
              <a:rPr lang="it-IT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dern Love" panose="04090805081005020601" pitchFamily="82" charset="0"/>
              </a:rPr>
              <a:t>HO</a:t>
            </a:r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dern Love" panose="04090805081005020601" pitchFamily="82" charset="0"/>
              </a:rPr>
              <a:t>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AE842F44-CE77-4A3D-8C2B-865886BCE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952" y="2855137"/>
            <a:ext cx="3579858" cy="2379296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262596A-C00E-4FEB-B3F2-D53BE2341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46" y="9062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A3297ABD-F54D-4CE5-86B3-324851BCE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2" y="2666428"/>
            <a:ext cx="4986779" cy="4407031"/>
          </a:xfrm>
          <a:prstGeom prst="rect">
            <a:avLst/>
          </a:prstGeom>
        </p:spPr>
      </p:pic>
      <p:sp>
        <p:nvSpPr>
          <p:cNvPr id="7" name="Fumetto: rettangolo 6">
            <a:extLst>
              <a:ext uri="{FF2B5EF4-FFF2-40B4-BE49-F238E27FC236}">
                <a16:creationId xmlns:a16="http://schemas.microsoft.com/office/drawing/2014/main" xmlns="" id="{DEB5D2AA-4572-4CEC-BD3B-3F4CD4E63499}"/>
              </a:ext>
            </a:extLst>
          </p:cNvPr>
          <p:cNvSpPr/>
          <p:nvPr/>
        </p:nvSpPr>
        <p:spPr>
          <a:xfrm>
            <a:off x="4854804" y="179110"/>
            <a:ext cx="3827283" cy="2328420"/>
          </a:xfrm>
          <a:prstGeom prst="wedgeRectCallout">
            <a:avLst>
              <a:gd name="adj1" fmla="val -85377"/>
              <a:gd name="adj2" fmla="val 68349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it-IT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Arial Black" panose="020B0A04020102020204" pitchFamily="34" charset="0"/>
              </a:rPr>
              <a:t>Prova insieme a noi!!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Arial Black" panose="020B0A04020102020204" pitchFamily="34" charset="0"/>
              </a:rPr>
              <a:t>Guarda altri esempi </a:t>
            </a:r>
            <a:r>
              <a:rPr lang="it-IT" sz="1600" b="1" dirty="0">
                <a:solidFill>
                  <a:srgbClr val="00B050"/>
                </a:solidFill>
                <a:latin typeface="Arial Black" panose="020B0A04020102020204" pitchFamily="34" charset="0"/>
              </a:rPr>
              <a:t>della proprietà invariantiva</a:t>
            </a:r>
          </a:p>
          <a:p>
            <a:pPr algn="ctr"/>
            <a:endParaRPr lang="it-IT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it-IT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it-IT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36373D6-F41D-45FD-ACAA-4392E935E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737" y="1084838"/>
            <a:ext cx="1384747" cy="903463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0ACDE1F-4152-4240-807B-F58A6B1D2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264" y="1354619"/>
            <a:ext cx="1525042" cy="98994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0F94B82-E81B-4B6A-855D-EF987F134BE9}"/>
              </a:ext>
            </a:extLst>
          </p:cNvPr>
          <p:cNvSpPr txBox="1"/>
          <p:nvPr/>
        </p:nvSpPr>
        <p:spPr>
          <a:xfrm>
            <a:off x="8196251" y="2700118"/>
            <a:ext cx="3827284" cy="365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ea typeface="Times New Roman" panose="02020603050405020304" pitchFamily="18" charset="0"/>
              </a:rPr>
              <a:t>Esegui le seguenti divisioni applicando </a:t>
            </a:r>
            <a:r>
              <a:rPr lang="it-IT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la proprietà invariantiva </a:t>
            </a:r>
          </a:p>
          <a:p>
            <a:r>
              <a:rPr lang="it-IT" sz="1800" b="1" dirty="0">
                <a:effectLst/>
                <a:ea typeface="Times New Roman" panose="02020603050405020304" pitchFamily="18" charset="0"/>
              </a:rPr>
              <a:t>( con le frecce e con le parentesi ), ricopia sul quaderno e completa.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effectLst/>
                <a:ea typeface="Times New Roman" panose="02020603050405020304" pitchFamily="18" charset="0"/>
              </a:rPr>
              <a:t>48 : 2 =                          68 : 8 =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effectLst/>
                <a:ea typeface="Times New Roman" panose="02020603050405020304" pitchFamily="18" charset="0"/>
              </a:rPr>
              <a:t>36 : 3 =                          81 : 9 =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effectLst/>
                <a:ea typeface="Times New Roman" panose="02020603050405020304" pitchFamily="18" charset="0"/>
              </a:rPr>
              <a:t>35 : 5 =                          42 : 6 =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effectLst/>
                <a:ea typeface="Times New Roman" panose="02020603050405020304" pitchFamily="18" charset="0"/>
              </a:rPr>
              <a:t>69 : 3 =                          35 : 5 =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effectLst/>
                <a:ea typeface="Times New Roman" panose="02020603050405020304" pitchFamily="18" charset="0"/>
              </a:rPr>
              <a:t>77 : 7 =                          18 : 3 =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effectLst/>
                <a:ea typeface="Times New Roman" panose="02020603050405020304" pitchFamily="18" charset="0"/>
              </a:rPr>
              <a:t>448 : 8 =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xmlns="" id="{A472236B-F9FC-4CF3-BA9E-DFAD82D0FF58}"/>
              </a:ext>
            </a:extLst>
          </p:cNvPr>
          <p:cNvSpPr/>
          <p:nvPr/>
        </p:nvSpPr>
        <p:spPr>
          <a:xfrm>
            <a:off x="9648335" y="1226374"/>
            <a:ext cx="1673258" cy="1118185"/>
          </a:xfrm>
          <a:prstGeom prst="downArrowCallou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ATTIVITA’</a:t>
            </a:r>
          </a:p>
        </p:txBody>
      </p:sp>
      <p:pic>
        <p:nvPicPr>
          <p:cNvPr id="15" name="Immagine 14" descr="Immagine che contiene volando, cielo, esterni, oggetto da esterni&#10;&#10;Descrizione generata automaticamente">
            <a:extLst>
              <a:ext uri="{FF2B5EF4-FFF2-40B4-BE49-F238E27FC236}">
                <a16:creationId xmlns:a16="http://schemas.microsoft.com/office/drawing/2014/main" xmlns="" id="{E319975B-E8AC-4C26-9600-3530E117E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8" y="132935"/>
            <a:ext cx="3153316" cy="26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DC4F34A-0923-42C1-A5BA-4C1C9532B8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0" y="252919"/>
            <a:ext cx="5233482" cy="645916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xmlns="" id="{61BA55EC-4560-407F-B826-71CD925E7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60" y="1746264"/>
            <a:ext cx="3972657" cy="4965821"/>
          </a:xfrm>
          <a:prstGeom prst="rect">
            <a:avLst/>
          </a:prstGeom>
        </p:spPr>
      </p:pic>
      <p:pic>
        <p:nvPicPr>
          <p:cNvPr id="6" name="Immagine 5" descr="Immagine che contiene volando, cielo, esterni, oggetto da esterni&#10;&#10;Descrizione generata automaticamente">
            <a:extLst>
              <a:ext uri="{FF2B5EF4-FFF2-40B4-BE49-F238E27FC236}">
                <a16:creationId xmlns:a16="http://schemas.microsoft.com/office/drawing/2014/main" xmlns="" id="{543421C8-A943-4C41-8261-E88072EC1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729" y="0"/>
            <a:ext cx="2708070" cy="2420769"/>
          </a:xfrm>
          <a:prstGeom prst="rect">
            <a:avLst/>
          </a:prstGeom>
        </p:spPr>
      </p:pic>
      <p:pic>
        <p:nvPicPr>
          <p:cNvPr id="7" name="Immagine 6" descr="Immagine che contiene volando, cielo, esterni, oggetto da esterni&#10;&#10;Descrizione generata automaticamente">
            <a:extLst>
              <a:ext uri="{FF2B5EF4-FFF2-40B4-BE49-F238E27FC236}">
                <a16:creationId xmlns:a16="http://schemas.microsoft.com/office/drawing/2014/main" xmlns="" id="{B69C0809-75F9-4DB6-8DFD-C88516977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11" y="-1"/>
            <a:ext cx="2420769" cy="24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70084" y="152400"/>
            <a:ext cx="648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IDEE PER …UN BIGLIETTO D’AUGURI FAI DA TE</a:t>
            </a:r>
          </a:p>
          <a:p>
            <a:r>
              <a:rPr lang="it-IT" dirty="0" smtClean="0"/>
              <a:t>OPPURE CONSULTA IL SITO: BIGLIETTI D’AUGURI DI NATALE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927872"/>
            <a:ext cx="2466975" cy="1847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03" y="798731"/>
            <a:ext cx="1895475" cy="2409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73" y="3557556"/>
            <a:ext cx="3215443" cy="27017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7" y="2003643"/>
            <a:ext cx="4405201" cy="4498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09" y="3208556"/>
            <a:ext cx="21717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6416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338951" y="1401288"/>
            <a:ext cx="394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Tantissimi auguri di un sereno Natale e felice Anno Nuovo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43" y="3524250"/>
            <a:ext cx="3333750" cy="33337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6" y="87400"/>
            <a:ext cx="21431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161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Modern Love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Account Microsoft</cp:lastModifiedBy>
  <cp:revision>11</cp:revision>
  <dcterms:created xsi:type="dcterms:W3CDTF">2020-12-16T18:26:22Z</dcterms:created>
  <dcterms:modified xsi:type="dcterms:W3CDTF">2020-12-22T13:33:54Z</dcterms:modified>
</cp:coreProperties>
</file>