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2" r:id="rId7"/>
    <p:sldId id="263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z5ytLH0nZIM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5ytLH0nZIM" TargetMode="Externa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fQOLeUagoSY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QOLeUagoSY" TargetMode="Externa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rRkEBBnNFw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rRkEBBnNFw" TargetMode="Externa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022220" y="-734094"/>
            <a:ext cx="5949801" cy="4031086"/>
          </a:xfrm>
        </p:spPr>
        <p:txBody>
          <a:bodyPr/>
          <a:lstStyle/>
          <a:p>
            <a:pPr algn="ctr"/>
            <a:r>
              <a:rPr lang="it-IT" sz="3200" dirty="0" smtClean="0"/>
              <a:t>La divisione</a:t>
            </a:r>
            <a:br>
              <a:rPr lang="it-IT" sz="3200" dirty="0" smtClean="0"/>
            </a:br>
            <a:r>
              <a:rPr lang="it-IT" sz="3200" dirty="0" smtClean="0"/>
              <a:t>Gli angoli</a:t>
            </a:r>
            <a:br>
              <a:rPr lang="it-IT" sz="3200" dirty="0" smtClean="0"/>
            </a:br>
            <a:r>
              <a:rPr lang="it-IT" sz="3200" dirty="0" smtClean="0"/>
              <a:t>Docente : Giovanzanti Patrizia</a:t>
            </a:r>
            <a:br>
              <a:rPr lang="it-IT" sz="3200" dirty="0" smtClean="0"/>
            </a:br>
            <a:r>
              <a:rPr lang="it-IT" sz="3200" dirty="0"/>
              <a:t>Classi 4 C – D </a:t>
            </a:r>
            <a:r>
              <a:rPr lang="it-IT" sz="3200" dirty="0" smtClean="0"/>
              <a:t>      </a:t>
            </a:r>
            <a:br>
              <a:rPr lang="it-IT" sz="3200" dirty="0" smtClean="0"/>
            </a:br>
            <a:r>
              <a:rPr lang="it-IT" sz="3200" dirty="0"/>
              <a:t/>
            </a:r>
            <a:br>
              <a:rPr lang="it-IT" sz="3200" dirty="0"/>
            </a:br>
            <a:endParaRPr lang="it-IT" sz="3200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048" y="2846223"/>
            <a:ext cx="5132231" cy="3419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31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167426"/>
            <a:ext cx="8596668" cy="746974"/>
          </a:xfrm>
        </p:spPr>
        <p:txBody>
          <a:bodyPr/>
          <a:lstStyle/>
          <a:p>
            <a:r>
              <a:rPr lang="it-IT" dirty="0" smtClean="0"/>
              <a:t>Ripassiamo i termini della divisione.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82" y="914401"/>
            <a:ext cx="9517488" cy="5782614"/>
          </a:xfrm>
        </p:spPr>
      </p:pic>
    </p:spTree>
    <p:extLst>
      <p:ext uri="{BB962C8B-B14F-4D97-AF65-F5344CB8AC3E}">
        <p14:creationId xmlns:p14="http://schemas.microsoft.com/office/powerpoint/2010/main" val="213970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27" y="257577"/>
            <a:ext cx="9105364" cy="6273846"/>
          </a:xfrm>
        </p:spPr>
      </p:pic>
    </p:spTree>
    <p:extLst>
      <p:ext uri="{BB962C8B-B14F-4D97-AF65-F5344CB8AC3E}">
        <p14:creationId xmlns:p14="http://schemas.microsoft.com/office/powerpoint/2010/main" val="2861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672034" cy="1519707"/>
          </a:xfrm>
        </p:spPr>
        <p:txBody>
          <a:bodyPr>
            <a:noAutofit/>
          </a:bodyPr>
          <a:lstStyle/>
          <a:p>
            <a:r>
              <a:rPr lang="it-IT" sz="2800" dirty="0" smtClean="0"/>
              <a:t>Guarda il video così ripetiamo come si eseguono le </a:t>
            </a:r>
            <a:r>
              <a:rPr lang="it-IT" sz="2800" dirty="0"/>
              <a:t>divisioni:</a:t>
            </a:r>
            <a:br>
              <a:rPr lang="it-IT" sz="2800" dirty="0"/>
            </a:br>
            <a:r>
              <a:rPr lang="it-IT" sz="2800" dirty="0">
                <a:hlinkClick r:id="rId3"/>
              </a:rPr>
              <a:t>https://</a:t>
            </a:r>
            <a:r>
              <a:rPr lang="it-IT" sz="2800" dirty="0" smtClean="0">
                <a:hlinkClick r:id="rId3"/>
              </a:rPr>
              <a:t>youtu.be/z5ytLH0nZIM</a:t>
            </a: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 smtClean="0"/>
              <a:t/>
            </a:r>
            <a:br>
              <a:rPr lang="it-IT" sz="2800" dirty="0" smtClean="0"/>
            </a:br>
            <a:endParaRPr lang="it-IT" sz="2800" dirty="0"/>
          </a:p>
        </p:txBody>
      </p:sp>
      <p:pic>
        <p:nvPicPr>
          <p:cNvPr id="4" name="z5ytLH0nZIM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1590541"/>
            <a:ext cx="8950817" cy="5267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28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081825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Ricopia sul quaderno e completa le divisioni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532" y="695459"/>
            <a:ext cx="8402272" cy="6162541"/>
          </a:xfrm>
        </p:spPr>
      </p:pic>
    </p:spTree>
    <p:extLst>
      <p:ext uri="{BB962C8B-B14F-4D97-AF65-F5344CB8AC3E}">
        <p14:creationId xmlns:p14="http://schemas.microsoft.com/office/powerpoint/2010/main" val="200885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0304" y="218941"/>
            <a:ext cx="9093698" cy="1429555"/>
          </a:xfrm>
        </p:spPr>
        <p:txBody>
          <a:bodyPr/>
          <a:lstStyle/>
          <a:p>
            <a:r>
              <a:rPr lang="it-IT" dirty="0" smtClean="0"/>
              <a:t>Gli angoli</a:t>
            </a:r>
            <a:br>
              <a:rPr lang="it-IT" dirty="0" smtClean="0"/>
            </a:br>
            <a:r>
              <a:rPr lang="it-IT" dirty="0" smtClean="0"/>
              <a:t>Che cos’è un angolo?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656823" y="1545465"/>
            <a:ext cx="9530365" cy="5074276"/>
          </a:xfrm>
        </p:spPr>
        <p:txBody>
          <a:bodyPr/>
          <a:lstStyle/>
          <a:p>
            <a:r>
              <a:rPr lang="it-IT" sz="2800" dirty="0"/>
              <a:t>L'</a:t>
            </a:r>
            <a:r>
              <a:rPr lang="it-IT" sz="2800" b="1" dirty="0"/>
              <a:t>angolo</a:t>
            </a:r>
            <a:r>
              <a:rPr lang="it-IT" sz="2800" dirty="0"/>
              <a:t> è la parte </a:t>
            </a:r>
            <a:r>
              <a:rPr lang="it-IT" sz="2800" b="1" dirty="0"/>
              <a:t>di</a:t>
            </a:r>
            <a:r>
              <a:rPr lang="it-IT" sz="2800" dirty="0"/>
              <a:t> piano compresa tra due semirette, chiamate lati, che escono da uno stesso punto chiamato vertice. La parte </a:t>
            </a:r>
            <a:r>
              <a:rPr lang="it-IT" sz="2800" b="1" dirty="0"/>
              <a:t>di</a:t>
            </a:r>
            <a:r>
              <a:rPr lang="it-IT" sz="2800" dirty="0"/>
              <a:t> piano compresa tra i due lati si chiama ampiezza</a:t>
            </a:r>
            <a:r>
              <a:rPr lang="it-IT" sz="2800" dirty="0" smtClean="0"/>
              <a:t>.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                                       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0017" y="3515932"/>
            <a:ext cx="4712795" cy="2755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68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it-IT" sz="3200" dirty="0" smtClean="0"/>
              <a:t>Guardate il video che vi spiegherà cos’è un </a:t>
            </a:r>
            <a:r>
              <a:rPr lang="it-IT" sz="3200" dirty="0"/>
              <a:t>angolo.</a:t>
            </a:r>
            <a:br>
              <a:rPr lang="it-IT" sz="3200" dirty="0"/>
            </a:br>
            <a:r>
              <a:rPr lang="it-IT" sz="3200" dirty="0">
                <a:hlinkClick r:id="rId3"/>
              </a:rPr>
              <a:t>https://</a:t>
            </a:r>
            <a:r>
              <a:rPr lang="it-IT" sz="3200" dirty="0" smtClean="0">
                <a:hlinkClick r:id="rId3"/>
              </a:rPr>
              <a:t>youtu.be/fQOLeUagoSY</a:t>
            </a:r>
            <a:r>
              <a:rPr lang="it-IT" sz="3200" dirty="0" smtClean="0"/>
              <a:t/>
            </a:r>
            <a:br>
              <a:rPr lang="it-IT" sz="3200" dirty="0" smtClean="0"/>
            </a:br>
            <a:endParaRPr lang="it-IT" sz="3200" dirty="0"/>
          </a:p>
        </p:txBody>
      </p:sp>
      <p:pic>
        <p:nvPicPr>
          <p:cNvPr id="6" name="fQOLeUagoSY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1930400"/>
            <a:ext cx="9208394" cy="497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07" y="0"/>
            <a:ext cx="8358389" cy="6748530"/>
          </a:xfrm>
        </p:spPr>
      </p:pic>
    </p:spTree>
    <p:extLst>
      <p:ext uri="{BB962C8B-B14F-4D97-AF65-F5344CB8AC3E}">
        <p14:creationId xmlns:p14="http://schemas.microsoft.com/office/powerpoint/2010/main" val="348607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>
            <a:noAutofit/>
          </a:bodyPr>
          <a:lstStyle/>
          <a:p>
            <a:r>
              <a:rPr lang="it-IT" sz="2800" dirty="0" smtClean="0"/>
              <a:t>Guarda il video della classificazione </a:t>
            </a:r>
            <a:r>
              <a:rPr lang="it-IT" sz="2800" dirty="0"/>
              <a:t>degli angoli:</a:t>
            </a:r>
            <a:br>
              <a:rPr lang="it-IT" sz="2800" dirty="0"/>
            </a:br>
            <a:r>
              <a:rPr lang="it-IT" sz="2800" dirty="0">
                <a:hlinkClick r:id="rId3"/>
              </a:rPr>
              <a:t>https://</a:t>
            </a:r>
            <a:r>
              <a:rPr lang="it-IT" sz="2800" dirty="0" smtClean="0">
                <a:hlinkClick r:id="rId3"/>
              </a:rPr>
              <a:t>www.youtube.com/watch?v=xrRkEBBnNFw</a:t>
            </a:r>
            <a:r>
              <a:rPr lang="it-IT" sz="2800" dirty="0" smtClean="0"/>
              <a:t/>
            </a:r>
            <a:br>
              <a:rPr lang="it-IT" sz="2800" dirty="0" smtClean="0"/>
            </a:br>
            <a:endParaRPr lang="it-IT" sz="2800" dirty="0"/>
          </a:p>
        </p:txBody>
      </p:sp>
      <p:pic>
        <p:nvPicPr>
          <p:cNvPr id="4" name="xrRkEBBnNFw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56823" y="1081825"/>
            <a:ext cx="7658636" cy="4307983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721217" y="5718220"/>
            <a:ext cx="76114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Assegno:</a:t>
            </a:r>
          </a:p>
          <a:p>
            <a:r>
              <a:rPr lang="it-IT" dirty="0" smtClean="0"/>
              <a:t>Disegna sul quaderno i vari tipi di angoli e completa sull’eserciziario a pagina 59 l’attività  n.1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8951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108</TotalTime>
  <Words>65</Words>
  <Application>Microsoft Office PowerPoint</Application>
  <PresentationFormat>Widescreen</PresentationFormat>
  <Paragraphs>14</Paragraphs>
  <Slides>9</Slides>
  <Notes>0</Notes>
  <HiddenSlides>0</HiddenSlides>
  <MMClips>3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Sfaccettatura</vt:lpstr>
      <vt:lpstr>La divisione Gli angoli Docente : Giovanzanti Patrizia Classi 4 C – D         </vt:lpstr>
      <vt:lpstr>Ripassiamo i termini della divisione.</vt:lpstr>
      <vt:lpstr>Presentazione standard di PowerPoint</vt:lpstr>
      <vt:lpstr>Guarda il video così ripetiamo come si eseguono le divisioni: https://youtu.be/z5ytLH0nZIM  </vt:lpstr>
      <vt:lpstr>Ricopia sul quaderno e completa le divisioni</vt:lpstr>
      <vt:lpstr>Gli angoli Che cos’è un angolo?</vt:lpstr>
      <vt:lpstr>Guardate il video che vi spiegherà cos’è un angolo. https://youtu.be/fQOLeUagoSY </vt:lpstr>
      <vt:lpstr>Presentazione standard di PowerPoint</vt:lpstr>
      <vt:lpstr>Guarda il video della classificazione degli angoli: https://www.youtube.com/watch?v=xrRkEBBnNFw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divisione Gli angoli Docente : Giovanzanti  Patrizia        Classi 4 C – D    </dc:title>
  <dc:creator>Account Microsoft</dc:creator>
  <cp:lastModifiedBy>Account Microsoft</cp:lastModifiedBy>
  <cp:revision>27</cp:revision>
  <dcterms:created xsi:type="dcterms:W3CDTF">2020-12-01T15:20:30Z</dcterms:created>
  <dcterms:modified xsi:type="dcterms:W3CDTF">2020-12-01T17:08:51Z</dcterms:modified>
</cp:coreProperties>
</file>