
<file path=[Content_Types].xml><?xml version="1.0" encoding="utf-8"?>
<Types xmlns="http://schemas.openxmlformats.org/package/2006/content-types">
  <Default Extension="glb" ContentType="model/gltf.binary"/>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Lst>
  <p:sldIdLst>
    <p:sldId id="256" r:id="rId3"/>
    <p:sldId id="257" r:id="rId4"/>
    <p:sldId id="258" r:id="rId5"/>
    <p:sldId id="259" r:id="rId6"/>
    <p:sldId id="260" r:id="rId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20" d="100"/>
          <a:sy n="120" d="100"/>
        </p:scale>
        <p:origin x="144"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F5C8F4-9A76-4DAB-BD73-17C32FD04DB0}"/>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F52F096-9722-46F4-A855-17EC65D2CA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B94A4220-AAAC-4E7E-99BF-806A3CE9C071}"/>
              </a:ext>
            </a:extLst>
          </p:cNvPr>
          <p:cNvSpPr>
            <a:spLocks noGrp="1"/>
          </p:cNvSpPr>
          <p:nvPr>
            <p:ph type="dt" sz="half" idx="10"/>
          </p:nvPr>
        </p:nvSpPr>
        <p:spPr/>
        <p:txBody>
          <a:bodyPr/>
          <a:lstStyle/>
          <a:p>
            <a:fld id="{5FAA47A8-E8CB-4119-9DE8-AD89A2B94BE8}" type="datetimeFigureOut">
              <a:rPr lang="it-IT" smtClean="0"/>
              <a:t>30/11/2020</a:t>
            </a:fld>
            <a:endParaRPr lang="it-IT"/>
          </a:p>
        </p:txBody>
      </p:sp>
      <p:sp>
        <p:nvSpPr>
          <p:cNvPr id="5" name="Segnaposto piè di pagina 4">
            <a:extLst>
              <a:ext uri="{FF2B5EF4-FFF2-40B4-BE49-F238E27FC236}">
                <a16:creationId xmlns:a16="http://schemas.microsoft.com/office/drawing/2014/main" id="{278D8324-D060-4ACA-B368-F119660761C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C92DA0B-6533-4AEC-B74E-355B55FFC09E}"/>
              </a:ext>
            </a:extLst>
          </p:cNvPr>
          <p:cNvSpPr>
            <a:spLocks noGrp="1"/>
          </p:cNvSpPr>
          <p:nvPr>
            <p:ph type="sldNum" sz="quarter" idx="12"/>
          </p:nvPr>
        </p:nvSpPr>
        <p:spPr/>
        <p:txBody>
          <a:bodyPr/>
          <a:lstStyle/>
          <a:p>
            <a:fld id="{24FDCCF2-1A7D-49E1-82F6-C23211927501}" type="slidenum">
              <a:rPr lang="it-IT" smtClean="0"/>
              <a:t>‹N›</a:t>
            </a:fld>
            <a:endParaRPr lang="it-IT"/>
          </a:p>
        </p:txBody>
      </p:sp>
    </p:spTree>
    <p:extLst>
      <p:ext uri="{BB962C8B-B14F-4D97-AF65-F5344CB8AC3E}">
        <p14:creationId xmlns:p14="http://schemas.microsoft.com/office/powerpoint/2010/main" val="1747071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8E0BCE-9DB9-45BB-90D0-6D9847F3DE1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2C62620-8B48-4BBF-9CCB-7D3C9B4D8C5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8D17463-1C7C-4D05-B239-54B197A496F6}"/>
              </a:ext>
            </a:extLst>
          </p:cNvPr>
          <p:cNvSpPr>
            <a:spLocks noGrp="1"/>
          </p:cNvSpPr>
          <p:nvPr>
            <p:ph type="dt" sz="half" idx="10"/>
          </p:nvPr>
        </p:nvSpPr>
        <p:spPr/>
        <p:txBody>
          <a:bodyPr/>
          <a:lstStyle/>
          <a:p>
            <a:fld id="{5FAA47A8-E8CB-4119-9DE8-AD89A2B94BE8}" type="datetimeFigureOut">
              <a:rPr lang="it-IT" smtClean="0"/>
              <a:t>30/11/2020</a:t>
            </a:fld>
            <a:endParaRPr lang="it-IT"/>
          </a:p>
        </p:txBody>
      </p:sp>
      <p:sp>
        <p:nvSpPr>
          <p:cNvPr id="5" name="Segnaposto piè di pagina 4">
            <a:extLst>
              <a:ext uri="{FF2B5EF4-FFF2-40B4-BE49-F238E27FC236}">
                <a16:creationId xmlns:a16="http://schemas.microsoft.com/office/drawing/2014/main" id="{949929FA-1868-4B18-852A-B9526ADFFBC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69118C7-3F72-43B7-B042-E57D46AAA876}"/>
              </a:ext>
            </a:extLst>
          </p:cNvPr>
          <p:cNvSpPr>
            <a:spLocks noGrp="1"/>
          </p:cNvSpPr>
          <p:nvPr>
            <p:ph type="sldNum" sz="quarter" idx="12"/>
          </p:nvPr>
        </p:nvSpPr>
        <p:spPr/>
        <p:txBody>
          <a:bodyPr/>
          <a:lstStyle/>
          <a:p>
            <a:fld id="{24FDCCF2-1A7D-49E1-82F6-C23211927501}" type="slidenum">
              <a:rPr lang="it-IT" smtClean="0"/>
              <a:t>‹N›</a:t>
            </a:fld>
            <a:endParaRPr lang="it-IT"/>
          </a:p>
        </p:txBody>
      </p:sp>
    </p:spTree>
    <p:extLst>
      <p:ext uri="{BB962C8B-B14F-4D97-AF65-F5344CB8AC3E}">
        <p14:creationId xmlns:p14="http://schemas.microsoft.com/office/powerpoint/2010/main" val="812459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2FDC7ED7-4B52-4D0B-9462-368A067A4B2A}"/>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14681E2-E67D-4824-A07B-7DBC489A7731}"/>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974E32A-980E-4B12-9405-DF346A43ACB7}"/>
              </a:ext>
            </a:extLst>
          </p:cNvPr>
          <p:cNvSpPr>
            <a:spLocks noGrp="1"/>
          </p:cNvSpPr>
          <p:nvPr>
            <p:ph type="dt" sz="half" idx="10"/>
          </p:nvPr>
        </p:nvSpPr>
        <p:spPr/>
        <p:txBody>
          <a:bodyPr/>
          <a:lstStyle/>
          <a:p>
            <a:fld id="{5FAA47A8-E8CB-4119-9DE8-AD89A2B94BE8}" type="datetimeFigureOut">
              <a:rPr lang="it-IT" smtClean="0"/>
              <a:t>30/11/2020</a:t>
            </a:fld>
            <a:endParaRPr lang="it-IT"/>
          </a:p>
        </p:txBody>
      </p:sp>
      <p:sp>
        <p:nvSpPr>
          <p:cNvPr id="5" name="Segnaposto piè di pagina 4">
            <a:extLst>
              <a:ext uri="{FF2B5EF4-FFF2-40B4-BE49-F238E27FC236}">
                <a16:creationId xmlns:a16="http://schemas.microsoft.com/office/drawing/2014/main" id="{413E5147-8585-45B9-B374-37C4E210775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8D2864A-CC48-40F6-981F-07CCEED91E3D}"/>
              </a:ext>
            </a:extLst>
          </p:cNvPr>
          <p:cNvSpPr>
            <a:spLocks noGrp="1"/>
          </p:cNvSpPr>
          <p:nvPr>
            <p:ph type="sldNum" sz="quarter" idx="12"/>
          </p:nvPr>
        </p:nvSpPr>
        <p:spPr/>
        <p:txBody>
          <a:bodyPr/>
          <a:lstStyle/>
          <a:p>
            <a:fld id="{24FDCCF2-1A7D-49E1-82F6-C23211927501}" type="slidenum">
              <a:rPr lang="it-IT" smtClean="0"/>
              <a:t>‹N›</a:t>
            </a:fld>
            <a:endParaRPr lang="it-IT"/>
          </a:p>
        </p:txBody>
      </p:sp>
    </p:spTree>
    <p:extLst>
      <p:ext uri="{BB962C8B-B14F-4D97-AF65-F5344CB8AC3E}">
        <p14:creationId xmlns:p14="http://schemas.microsoft.com/office/powerpoint/2010/main" val="32807675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F1AFB2-B16F-4B38-845F-2AC98C148E3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9F6D6C0-F02E-4B7E-B9AF-09FD2162DE8F}"/>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1D40000-7AB7-476B-813B-47E18B514129}"/>
              </a:ext>
            </a:extLst>
          </p:cNvPr>
          <p:cNvSpPr>
            <a:spLocks noGrp="1"/>
          </p:cNvSpPr>
          <p:nvPr>
            <p:ph type="dt" sz="half" idx="10"/>
          </p:nvPr>
        </p:nvSpPr>
        <p:spPr/>
        <p:txBody>
          <a:bodyPr/>
          <a:lstStyle/>
          <a:p>
            <a:fld id="{AE5F18EA-A3E6-4129-BE5E-0288547AB3A1}" type="datetimeFigureOut">
              <a:rPr lang="it-IT" smtClean="0"/>
              <a:t>30/11/2020</a:t>
            </a:fld>
            <a:endParaRPr lang="it-IT"/>
          </a:p>
        </p:txBody>
      </p:sp>
      <p:sp>
        <p:nvSpPr>
          <p:cNvPr id="5" name="Segnaposto piè di pagina 4">
            <a:extLst>
              <a:ext uri="{FF2B5EF4-FFF2-40B4-BE49-F238E27FC236}">
                <a16:creationId xmlns:a16="http://schemas.microsoft.com/office/drawing/2014/main" id="{CF443E8E-DACC-4C94-8DDA-D0AEA1EB7C7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8061204-7462-44DF-A731-AB8B0F2F29E3}"/>
              </a:ext>
            </a:extLst>
          </p:cNvPr>
          <p:cNvSpPr>
            <a:spLocks noGrp="1"/>
          </p:cNvSpPr>
          <p:nvPr>
            <p:ph type="sldNum" sz="quarter" idx="12"/>
          </p:nvPr>
        </p:nvSpPr>
        <p:spPr/>
        <p:txBody>
          <a:bodyPr/>
          <a:lstStyle/>
          <a:p>
            <a:fld id="{7AA13A7A-7C59-4413-AB12-55C9FCD21485}" type="slidenum">
              <a:rPr lang="it-IT" smtClean="0"/>
              <a:t>‹N›</a:t>
            </a:fld>
            <a:endParaRPr lang="it-IT"/>
          </a:p>
        </p:txBody>
      </p:sp>
    </p:spTree>
    <p:extLst>
      <p:ext uri="{BB962C8B-B14F-4D97-AF65-F5344CB8AC3E}">
        <p14:creationId xmlns:p14="http://schemas.microsoft.com/office/powerpoint/2010/main" val="1883189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5D4254-9A84-4D68-92E3-6B791526277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99BEA07-CD73-4265-8172-9872FE9D80A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631A332-7E23-4A7E-8A43-88770ACC8C2D}"/>
              </a:ext>
            </a:extLst>
          </p:cNvPr>
          <p:cNvSpPr>
            <a:spLocks noGrp="1"/>
          </p:cNvSpPr>
          <p:nvPr>
            <p:ph type="dt" sz="half" idx="10"/>
          </p:nvPr>
        </p:nvSpPr>
        <p:spPr/>
        <p:txBody>
          <a:bodyPr/>
          <a:lstStyle/>
          <a:p>
            <a:fld id="{5FAA47A8-E8CB-4119-9DE8-AD89A2B94BE8}" type="datetimeFigureOut">
              <a:rPr lang="it-IT" smtClean="0"/>
              <a:t>30/11/2020</a:t>
            </a:fld>
            <a:endParaRPr lang="it-IT"/>
          </a:p>
        </p:txBody>
      </p:sp>
      <p:sp>
        <p:nvSpPr>
          <p:cNvPr id="5" name="Segnaposto piè di pagina 4">
            <a:extLst>
              <a:ext uri="{FF2B5EF4-FFF2-40B4-BE49-F238E27FC236}">
                <a16:creationId xmlns:a16="http://schemas.microsoft.com/office/drawing/2014/main" id="{69EEB306-19E9-4FFB-BF35-4F85E90CEB9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84FE406-E57E-423B-A8D2-BE9FD9A83935}"/>
              </a:ext>
            </a:extLst>
          </p:cNvPr>
          <p:cNvSpPr>
            <a:spLocks noGrp="1"/>
          </p:cNvSpPr>
          <p:nvPr>
            <p:ph type="sldNum" sz="quarter" idx="12"/>
          </p:nvPr>
        </p:nvSpPr>
        <p:spPr/>
        <p:txBody>
          <a:bodyPr/>
          <a:lstStyle/>
          <a:p>
            <a:fld id="{24FDCCF2-1A7D-49E1-82F6-C23211927501}" type="slidenum">
              <a:rPr lang="it-IT" smtClean="0"/>
              <a:t>‹N›</a:t>
            </a:fld>
            <a:endParaRPr lang="it-IT"/>
          </a:p>
        </p:txBody>
      </p:sp>
    </p:spTree>
    <p:extLst>
      <p:ext uri="{BB962C8B-B14F-4D97-AF65-F5344CB8AC3E}">
        <p14:creationId xmlns:p14="http://schemas.microsoft.com/office/powerpoint/2010/main" val="1282183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2E2FDE-A40E-4944-8A93-AB5E1ECB9C6E}"/>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72C0DCD9-67CA-49F2-A885-4E14D760FC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923AFD6-A6C6-486B-AE5C-C4C66FF0EBD1}"/>
              </a:ext>
            </a:extLst>
          </p:cNvPr>
          <p:cNvSpPr>
            <a:spLocks noGrp="1"/>
          </p:cNvSpPr>
          <p:nvPr>
            <p:ph type="dt" sz="half" idx="10"/>
          </p:nvPr>
        </p:nvSpPr>
        <p:spPr/>
        <p:txBody>
          <a:bodyPr/>
          <a:lstStyle/>
          <a:p>
            <a:fld id="{5FAA47A8-E8CB-4119-9DE8-AD89A2B94BE8}" type="datetimeFigureOut">
              <a:rPr lang="it-IT" smtClean="0"/>
              <a:t>30/11/2020</a:t>
            </a:fld>
            <a:endParaRPr lang="it-IT"/>
          </a:p>
        </p:txBody>
      </p:sp>
      <p:sp>
        <p:nvSpPr>
          <p:cNvPr id="5" name="Segnaposto piè di pagina 4">
            <a:extLst>
              <a:ext uri="{FF2B5EF4-FFF2-40B4-BE49-F238E27FC236}">
                <a16:creationId xmlns:a16="http://schemas.microsoft.com/office/drawing/2014/main" id="{65858019-6A7D-4A92-A0EB-6D9D2464414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FADAA80-CBBD-453C-9F6B-D6004FEAEAFB}"/>
              </a:ext>
            </a:extLst>
          </p:cNvPr>
          <p:cNvSpPr>
            <a:spLocks noGrp="1"/>
          </p:cNvSpPr>
          <p:nvPr>
            <p:ph type="sldNum" sz="quarter" idx="12"/>
          </p:nvPr>
        </p:nvSpPr>
        <p:spPr/>
        <p:txBody>
          <a:bodyPr/>
          <a:lstStyle/>
          <a:p>
            <a:fld id="{24FDCCF2-1A7D-49E1-82F6-C23211927501}" type="slidenum">
              <a:rPr lang="it-IT" smtClean="0"/>
              <a:t>‹N›</a:t>
            </a:fld>
            <a:endParaRPr lang="it-IT"/>
          </a:p>
        </p:txBody>
      </p:sp>
    </p:spTree>
    <p:extLst>
      <p:ext uri="{BB962C8B-B14F-4D97-AF65-F5344CB8AC3E}">
        <p14:creationId xmlns:p14="http://schemas.microsoft.com/office/powerpoint/2010/main" val="181207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A19EE2-CFD4-42B2-9952-B5E636F7F29E}"/>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1DD2A56D-B2A0-4E46-BC7B-DC57045460B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108DD68-7B40-4216-B0EA-0123D4A4D645}"/>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B1429535-FB94-49D7-8B46-CDA846116FD5}"/>
              </a:ext>
            </a:extLst>
          </p:cNvPr>
          <p:cNvSpPr>
            <a:spLocks noGrp="1"/>
          </p:cNvSpPr>
          <p:nvPr>
            <p:ph type="dt" sz="half" idx="10"/>
          </p:nvPr>
        </p:nvSpPr>
        <p:spPr/>
        <p:txBody>
          <a:bodyPr/>
          <a:lstStyle/>
          <a:p>
            <a:fld id="{5FAA47A8-E8CB-4119-9DE8-AD89A2B94BE8}" type="datetimeFigureOut">
              <a:rPr lang="it-IT" smtClean="0"/>
              <a:t>30/11/2020</a:t>
            </a:fld>
            <a:endParaRPr lang="it-IT"/>
          </a:p>
        </p:txBody>
      </p:sp>
      <p:sp>
        <p:nvSpPr>
          <p:cNvPr id="6" name="Segnaposto piè di pagina 5">
            <a:extLst>
              <a:ext uri="{FF2B5EF4-FFF2-40B4-BE49-F238E27FC236}">
                <a16:creationId xmlns:a16="http://schemas.microsoft.com/office/drawing/2014/main" id="{4B841F0D-DD59-40F7-A18D-941372C5B201}"/>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DC5D736-1CF8-44C7-99DC-B74EF7717200}"/>
              </a:ext>
            </a:extLst>
          </p:cNvPr>
          <p:cNvSpPr>
            <a:spLocks noGrp="1"/>
          </p:cNvSpPr>
          <p:nvPr>
            <p:ph type="sldNum" sz="quarter" idx="12"/>
          </p:nvPr>
        </p:nvSpPr>
        <p:spPr/>
        <p:txBody>
          <a:bodyPr/>
          <a:lstStyle/>
          <a:p>
            <a:fld id="{24FDCCF2-1A7D-49E1-82F6-C23211927501}" type="slidenum">
              <a:rPr lang="it-IT" smtClean="0"/>
              <a:t>‹N›</a:t>
            </a:fld>
            <a:endParaRPr lang="it-IT"/>
          </a:p>
        </p:txBody>
      </p:sp>
    </p:spTree>
    <p:extLst>
      <p:ext uri="{BB962C8B-B14F-4D97-AF65-F5344CB8AC3E}">
        <p14:creationId xmlns:p14="http://schemas.microsoft.com/office/powerpoint/2010/main" val="1154848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71AD98-8E6D-4762-8646-F107700780E3}"/>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839A222-3D99-477B-9051-73FBFA625C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02E7481-8559-4BBE-BCE2-04D231EF2BF7}"/>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6909DF4E-0859-40E0-A87E-A8AF0B5350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331396B-F5EC-46E6-A07A-8A2B7F335E99}"/>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1D0C361-F34F-4B9C-9A08-C2BAABE47DA5}"/>
              </a:ext>
            </a:extLst>
          </p:cNvPr>
          <p:cNvSpPr>
            <a:spLocks noGrp="1"/>
          </p:cNvSpPr>
          <p:nvPr>
            <p:ph type="dt" sz="half" idx="10"/>
          </p:nvPr>
        </p:nvSpPr>
        <p:spPr/>
        <p:txBody>
          <a:bodyPr/>
          <a:lstStyle/>
          <a:p>
            <a:fld id="{5FAA47A8-E8CB-4119-9DE8-AD89A2B94BE8}" type="datetimeFigureOut">
              <a:rPr lang="it-IT" smtClean="0"/>
              <a:t>30/11/2020</a:t>
            </a:fld>
            <a:endParaRPr lang="it-IT"/>
          </a:p>
        </p:txBody>
      </p:sp>
      <p:sp>
        <p:nvSpPr>
          <p:cNvPr id="8" name="Segnaposto piè di pagina 7">
            <a:extLst>
              <a:ext uri="{FF2B5EF4-FFF2-40B4-BE49-F238E27FC236}">
                <a16:creationId xmlns:a16="http://schemas.microsoft.com/office/drawing/2014/main" id="{FCDA7BDF-F8C2-440C-855F-FD1954595381}"/>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2E4CCED-97B4-4CEF-AEB1-4E3FE94B009F}"/>
              </a:ext>
            </a:extLst>
          </p:cNvPr>
          <p:cNvSpPr>
            <a:spLocks noGrp="1"/>
          </p:cNvSpPr>
          <p:nvPr>
            <p:ph type="sldNum" sz="quarter" idx="12"/>
          </p:nvPr>
        </p:nvSpPr>
        <p:spPr/>
        <p:txBody>
          <a:bodyPr/>
          <a:lstStyle/>
          <a:p>
            <a:fld id="{24FDCCF2-1A7D-49E1-82F6-C23211927501}" type="slidenum">
              <a:rPr lang="it-IT" smtClean="0"/>
              <a:t>‹N›</a:t>
            </a:fld>
            <a:endParaRPr lang="it-IT"/>
          </a:p>
        </p:txBody>
      </p:sp>
    </p:spTree>
    <p:extLst>
      <p:ext uri="{BB962C8B-B14F-4D97-AF65-F5344CB8AC3E}">
        <p14:creationId xmlns:p14="http://schemas.microsoft.com/office/powerpoint/2010/main" val="830449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7A9F82-0C0A-4092-82E7-F6608D83D657}"/>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345D9571-7E8C-4B44-BDE8-A81F7F067CF7}"/>
              </a:ext>
            </a:extLst>
          </p:cNvPr>
          <p:cNvSpPr>
            <a:spLocks noGrp="1"/>
          </p:cNvSpPr>
          <p:nvPr>
            <p:ph type="dt" sz="half" idx="10"/>
          </p:nvPr>
        </p:nvSpPr>
        <p:spPr/>
        <p:txBody>
          <a:bodyPr/>
          <a:lstStyle/>
          <a:p>
            <a:fld id="{5FAA47A8-E8CB-4119-9DE8-AD89A2B94BE8}" type="datetimeFigureOut">
              <a:rPr lang="it-IT" smtClean="0"/>
              <a:t>30/11/2020</a:t>
            </a:fld>
            <a:endParaRPr lang="it-IT"/>
          </a:p>
        </p:txBody>
      </p:sp>
      <p:sp>
        <p:nvSpPr>
          <p:cNvPr id="4" name="Segnaposto piè di pagina 3">
            <a:extLst>
              <a:ext uri="{FF2B5EF4-FFF2-40B4-BE49-F238E27FC236}">
                <a16:creationId xmlns:a16="http://schemas.microsoft.com/office/drawing/2014/main" id="{23358413-8A7B-4B56-885F-27876A3AC1FB}"/>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0808ACBE-BB3B-4F90-A101-F4A2417B8981}"/>
              </a:ext>
            </a:extLst>
          </p:cNvPr>
          <p:cNvSpPr>
            <a:spLocks noGrp="1"/>
          </p:cNvSpPr>
          <p:nvPr>
            <p:ph type="sldNum" sz="quarter" idx="12"/>
          </p:nvPr>
        </p:nvSpPr>
        <p:spPr/>
        <p:txBody>
          <a:bodyPr/>
          <a:lstStyle/>
          <a:p>
            <a:fld id="{24FDCCF2-1A7D-49E1-82F6-C23211927501}" type="slidenum">
              <a:rPr lang="it-IT" smtClean="0"/>
              <a:t>‹N›</a:t>
            </a:fld>
            <a:endParaRPr lang="it-IT"/>
          </a:p>
        </p:txBody>
      </p:sp>
    </p:spTree>
    <p:extLst>
      <p:ext uri="{BB962C8B-B14F-4D97-AF65-F5344CB8AC3E}">
        <p14:creationId xmlns:p14="http://schemas.microsoft.com/office/powerpoint/2010/main" val="34273153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727BF32-FC42-4716-8270-AB6A736DB736}"/>
              </a:ext>
            </a:extLst>
          </p:cNvPr>
          <p:cNvSpPr>
            <a:spLocks noGrp="1"/>
          </p:cNvSpPr>
          <p:nvPr>
            <p:ph type="dt" sz="half" idx="10"/>
          </p:nvPr>
        </p:nvSpPr>
        <p:spPr/>
        <p:txBody>
          <a:bodyPr/>
          <a:lstStyle/>
          <a:p>
            <a:fld id="{5FAA47A8-E8CB-4119-9DE8-AD89A2B94BE8}" type="datetimeFigureOut">
              <a:rPr lang="it-IT" smtClean="0"/>
              <a:t>30/11/2020</a:t>
            </a:fld>
            <a:endParaRPr lang="it-IT"/>
          </a:p>
        </p:txBody>
      </p:sp>
      <p:sp>
        <p:nvSpPr>
          <p:cNvPr id="3" name="Segnaposto piè di pagina 2">
            <a:extLst>
              <a:ext uri="{FF2B5EF4-FFF2-40B4-BE49-F238E27FC236}">
                <a16:creationId xmlns:a16="http://schemas.microsoft.com/office/drawing/2014/main" id="{0FFB2B34-43F0-4859-99F6-61AFD4121C0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FBB42E87-E291-47DC-928B-83BF7A7F2DAA}"/>
              </a:ext>
            </a:extLst>
          </p:cNvPr>
          <p:cNvSpPr>
            <a:spLocks noGrp="1"/>
          </p:cNvSpPr>
          <p:nvPr>
            <p:ph type="sldNum" sz="quarter" idx="12"/>
          </p:nvPr>
        </p:nvSpPr>
        <p:spPr/>
        <p:txBody>
          <a:bodyPr/>
          <a:lstStyle/>
          <a:p>
            <a:fld id="{24FDCCF2-1A7D-49E1-82F6-C23211927501}" type="slidenum">
              <a:rPr lang="it-IT" smtClean="0"/>
              <a:t>‹N›</a:t>
            </a:fld>
            <a:endParaRPr lang="it-IT"/>
          </a:p>
        </p:txBody>
      </p:sp>
    </p:spTree>
    <p:extLst>
      <p:ext uri="{BB962C8B-B14F-4D97-AF65-F5344CB8AC3E}">
        <p14:creationId xmlns:p14="http://schemas.microsoft.com/office/powerpoint/2010/main" val="815069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387E908-2DCA-4A1C-B8E1-B95AA99E21C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E3D231E-8DED-43B9-82B8-A3533D1FFC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0369C321-4D12-4189-B0FE-B2E24B981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157C028-2DE2-47FF-932A-DCBB5BE1F858}"/>
              </a:ext>
            </a:extLst>
          </p:cNvPr>
          <p:cNvSpPr>
            <a:spLocks noGrp="1"/>
          </p:cNvSpPr>
          <p:nvPr>
            <p:ph type="dt" sz="half" idx="10"/>
          </p:nvPr>
        </p:nvSpPr>
        <p:spPr/>
        <p:txBody>
          <a:bodyPr/>
          <a:lstStyle/>
          <a:p>
            <a:fld id="{5FAA47A8-E8CB-4119-9DE8-AD89A2B94BE8}" type="datetimeFigureOut">
              <a:rPr lang="it-IT" smtClean="0"/>
              <a:t>30/11/2020</a:t>
            </a:fld>
            <a:endParaRPr lang="it-IT"/>
          </a:p>
        </p:txBody>
      </p:sp>
      <p:sp>
        <p:nvSpPr>
          <p:cNvPr id="6" name="Segnaposto piè di pagina 5">
            <a:extLst>
              <a:ext uri="{FF2B5EF4-FFF2-40B4-BE49-F238E27FC236}">
                <a16:creationId xmlns:a16="http://schemas.microsoft.com/office/drawing/2014/main" id="{440406CD-74D0-47DC-9B42-D0224C6BA98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86609C2-95B8-445F-B672-8C66B545127C}"/>
              </a:ext>
            </a:extLst>
          </p:cNvPr>
          <p:cNvSpPr>
            <a:spLocks noGrp="1"/>
          </p:cNvSpPr>
          <p:nvPr>
            <p:ph type="sldNum" sz="quarter" idx="12"/>
          </p:nvPr>
        </p:nvSpPr>
        <p:spPr/>
        <p:txBody>
          <a:bodyPr/>
          <a:lstStyle/>
          <a:p>
            <a:fld id="{24FDCCF2-1A7D-49E1-82F6-C23211927501}" type="slidenum">
              <a:rPr lang="it-IT" smtClean="0"/>
              <a:t>‹N›</a:t>
            </a:fld>
            <a:endParaRPr lang="it-IT"/>
          </a:p>
        </p:txBody>
      </p:sp>
    </p:spTree>
    <p:extLst>
      <p:ext uri="{BB962C8B-B14F-4D97-AF65-F5344CB8AC3E}">
        <p14:creationId xmlns:p14="http://schemas.microsoft.com/office/powerpoint/2010/main" val="4214935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1EC60A-D4D0-4AA8-8FDC-A55613451AC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3130210-D4CE-4DEA-8506-504D676BF8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E41CD8C3-BFA0-424C-929D-A4B8960610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2CEAE51-8FCE-45AB-AC83-22188463820D}"/>
              </a:ext>
            </a:extLst>
          </p:cNvPr>
          <p:cNvSpPr>
            <a:spLocks noGrp="1"/>
          </p:cNvSpPr>
          <p:nvPr>
            <p:ph type="dt" sz="half" idx="10"/>
          </p:nvPr>
        </p:nvSpPr>
        <p:spPr/>
        <p:txBody>
          <a:bodyPr/>
          <a:lstStyle/>
          <a:p>
            <a:fld id="{5FAA47A8-E8CB-4119-9DE8-AD89A2B94BE8}" type="datetimeFigureOut">
              <a:rPr lang="it-IT" smtClean="0"/>
              <a:t>30/11/2020</a:t>
            </a:fld>
            <a:endParaRPr lang="it-IT"/>
          </a:p>
        </p:txBody>
      </p:sp>
      <p:sp>
        <p:nvSpPr>
          <p:cNvPr id="6" name="Segnaposto piè di pagina 5">
            <a:extLst>
              <a:ext uri="{FF2B5EF4-FFF2-40B4-BE49-F238E27FC236}">
                <a16:creationId xmlns:a16="http://schemas.microsoft.com/office/drawing/2014/main" id="{4DA9E1CF-182C-4AB9-B4F0-661B26B138C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67753F4-3CEF-428F-B9AE-8EB2B2967355}"/>
              </a:ext>
            </a:extLst>
          </p:cNvPr>
          <p:cNvSpPr>
            <a:spLocks noGrp="1"/>
          </p:cNvSpPr>
          <p:nvPr>
            <p:ph type="sldNum" sz="quarter" idx="12"/>
          </p:nvPr>
        </p:nvSpPr>
        <p:spPr/>
        <p:txBody>
          <a:bodyPr/>
          <a:lstStyle/>
          <a:p>
            <a:fld id="{24FDCCF2-1A7D-49E1-82F6-C23211927501}" type="slidenum">
              <a:rPr lang="it-IT" smtClean="0"/>
              <a:t>‹N›</a:t>
            </a:fld>
            <a:endParaRPr lang="it-IT"/>
          </a:p>
        </p:txBody>
      </p:sp>
    </p:spTree>
    <p:extLst>
      <p:ext uri="{BB962C8B-B14F-4D97-AF65-F5344CB8AC3E}">
        <p14:creationId xmlns:p14="http://schemas.microsoft.com/office/powerpoint/2010/main" val="3043042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BEBEDF0-3ABD-4141-9D02-BFF108103C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8888600-7826-4CC3-A9E3-F937464F5A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98C08D1-1F97-489A-B580-9AC7CD1DB6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A47A8-E8CB-4119-9DE8-AD89A2B94BE8}" type="datetimeFigureOut">
              <a:rPr lang="it-IT" smtClean="0"/>
              <a:t>30/11/2020</a:t>
            </a:fld>
            <a:endParaRPr lang="it-IT"/>
          </a:p>
        </p:txBody>
      </p:sp>
      <p:sp>
        <p:nvSpPr>
          <p:cNvPr id="5" name="Segnaposto piè di pagina 4">
            <a:extLst>
              <a:ext uri="{FF2B5EF4-FFF2-40B4-BE49-F238E27FC236}">
                <a16:creationId xmlns:a16="http://schemas.microsoft.com/office/drawing/2014/main" id="{35C7C4E4-0EDB-4632-B998-8107E5CBE5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E528BA38-CAE3-4079-8E13-B6CEEF70EB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FDCCF2-1A7D-49E1-82F6-C23211927501}" type="slidenum">
              <a:rPr lang="it-IT" smtClean="0"/>
              <a:t>‹N›</a:t>
            </a:fld>
            <a:endParaRPr lang="it-IT"/>
          </a:p>
        </p:txBody>
      </p:sp>
    </p:spTree>
    <p:extLst>
      <p:ext uri="{BB962C8B-B14F-4D97-AF65-F5344CB8AC3E}">
        <p14:creationId xmlns:p14="http://schemas.microsoft.com/office/powerpoint/2010/main" val="221016679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4214ACA-8F1F-40AA-800C-D9A07DCFB6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5104CA0F-EA3B-4ACD-9012-8BA3EA79AB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E1CDC13-E396-4E39-8313-D9E0F0B2BF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5F18EA-A3E6-4129-BE5E-0288547AB3A1}" type="datetimeFigureOut">
              <a:rPr lang="it-IT" smtClean="0"/>
              <a:t>30/11/2020</a:t>
            </a:fld>
            <a:endParaRPr lang="it-IT"/>
          </a:p>
        </p:txBody>
      </p:sp>
      <p:sp>
        <p:nvSpPr>
          <p:cNvPr id="5" name="Segnaposto piè di pagina 4">
            <a:extLst>
              <a:ext uri="{FF2B5EF4-FFF2-40B4-BE49-F238E27FC236}">
                <a16:creationId xmlns:a16="http://schemas.microsoft.com/office/drawing/2014/main" id="{162FC6D9-DDF4-400D-A9B5-D61C22DE71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BDBAFFDA-C6BF-434F-9AAF-B162D56B71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A13A7A-7C59-4413-AB12-55C9FCD21485}" type="slidenum">
              <a:rPr lang="it-IT" smtClean="0"/>
              <a:t>‹N›</a:t>
            </a:fld>
            <a:endParaRPr lang="it-IT"/>
          </a:p>
        </p:txBody>
      </p:sp>
    </p:spTree>
    <p:extLst>
      <p:ext uri="{BB962C8B-B14F-4D97-AF65-F5344CB8AC3E}">
        <p14:creationId xmlns:p14="http://schemas.microsoft.com/office/powerpoint/2010/main" val="1014065429"/>
      </p:ext>
    </p:extLst>
  </p:cSld>
  <p:clrMap bg1="lt1" tx1="dk1" bg2="lt2" tx2="dk2" accent1="accent1" accent2="accent2" accent3="accent3" accent4="accent4" accent5="accent5" accent6="accent6" hlink="hlink" folHlink="folHlink"/>
  <p:sldLayoutIdLst>
    <p:sldLayoutId id="214748365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7.png"/><Relationship Id="rId2" Type="http://schemas.microsoft.com/office/2007/relationships/media" Target="../media/media4.m4a"/><Relationship Id="rId1" Type="http://schemas.openxmlformats.org/officeDocument/2006/relationships/video" Target="https://www.youtube.com/embed/3LZtCF2pLYI?feature=oembed" TargetMode="Externa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5D7866-985D-4D23-BF0E-72CA30F5C7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41B56F17-1849-4BFF-9C49-FA08AD9646C0}"/>
              </a:ext>
            </a:extLst>
          </p:cNvPr>
          <p:cNvPicPr>
            <a:picLocks noChangeAspect="1"/>
          </p:cNvPicPr>
          <p:nvPr/>
        </p:nvPicPr>
        <p:blipFill rotWithShape="1">
          <a:blip r:embed="rId2"/>
          <a:srcRect/>
          <a:stretch/>
        </p:blipFill>
        <p:spPr>
          <a:xfrm>
            <a:off x="-480012" y="0"/>
            <a:ext cx="12056127" cy="6857990"/>
          </a:xfrm>
          <a:prstGeom prst="rect">
            <a:avLst/>
          </a:prstGeom>
        </p:spPr>
      </p:pic>
      <p:sp>
        <p:nvSpPr>
          <p:cNvPr id="11" name="Rectangle 10">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731" y="4716089"/>
            <a:ext cx="6288261" cy="1573149"/>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7962" y="517571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722114" y="5495733"/>
            <a:ext cx="1021458"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mc:Choice xmlns:am3d="http://schemas.microsoft.com/office/drawing/2017/model3d" Requires="am3d">
          <p:graphicFrame>
            <p:nvGraphicFramePr>
              <p:cNvPr id="3" name="Modello 3D 2" descr="Scarpe 1">
                <a:extLst>
                  <a:ext uri="{FF2B5EF4-FFF2-40B4-BE49-F238E27FC236}">
                    <a16:creationId xmlns:a16="http://schemas.microsoft.com/office/drawing/2014/main" id="{138B6F96-B490-4D05-92A8-2121F4B651AB}"/>
                  </a:ext>
                </a:extLst>
              </p:cNvPr>
              <p:cNvGraphicFramePr>
                <a:graphicFrameLocks noChangeAspect="1"/>
              </p:cNvGraphicFramePr>
              <p:nvPr>
                <p:extLst>
                  <p:ext uri="{D42A27DB-BD31-4B8C-83A1-F6EECF244321}">
                    <p14:modId xmlns:p14="http://schemas.microsoft.com/office/powerpoint/2010/main" val="2034378624"/>
                  </p:ext>
                </p:extLst>
              </p:nvPr>
            </p:nvGraphicFramePr>
            <p:xfrm>
              <a:off x="8721211" y="4220908"/>
              <a:ext cx="3034408" cy="2558794"/>
            </p:xfrm>
            <a:graphic>
              <a:graphicData uri="http://schemas.microsoft.com/office/drawing/2017/model3d">
                <am3d:model3d r:embed="rId3">
                  <am3d:spPr>
                    <a:xfrm>
                      <a:off x="0" y="0"/>
                      <a:ext cx="3034408" cy="2558794"/>
                    </a:xfrm>
                    <a:prstGeom prst="rect">
                      <a:avLst/>
                    </a:prstGeom>
                  </am3d:spPr>
                  <am3d:camera>
                    <am3d:pos x="0" y="0" z="71489011"/>
                    <am3d:up dx="0" dy="36000000" dz="0"/>
                    <am3d:lookAt x="0" y="0" z="0"/>
                    <am3d:perspective fov="2700000"/>
                  </am3d:camera>
                  <am3d:trans>
                    <am3d:meterPerModelUnit n="4768274" d="1000000"/>
                    <am3d:preTrans dx="0" dy="0" dz="0"/>
                    <am3d:scale>
                      <am3d:sx n="1000000" d="1000000"/>
                      <am3d:sy n="1000000" d="1000000"/>
                      <am3d:sz n="1000000" d="1000000"/>
                    </am3d:scale>
                    <am3d:rot ax="-101361" ay="-2751503" az="72743"/>
                    <am3d:postTrans dx="0" dy="0" dz="0"/>
                  </am3d:trans>
                  <am3d:raster rName="Office3DRenderer" rVer="16.0.8326">
                    <am3d:blip r:embed="rId4"/>
                  </am3d:raster>
                  <am3d:objViewport viewportSz="432807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Modello 3D 2" descr="Scarpe 1">
                <a:extLst>
                  <a:ext uri="{FF2B5EF4-FFF2-40B4-BE49-F238E27FC236}">
                    <a16:creationId xmlns:a16="http://schemas.microsoft.com/office/drawing/2014/main" id="{138B6F96-B490-4D05-92A8-2121F4B651AB}"/>
                  </a:ext>
                </a:extLst>
              </p:cNvPr>
              <p:cNvPicPr>
                <a:picLocks noGrp="1" noRot="1" noChangeAspect="1" noMove="1" noResize="1" noEditPoints="1" noAdjustHandles="1" noChangeArrowheads="1" noChangeShapeType="1" noCrop="1"/>
              </p:cNvPicPr>
              <p:nvPr/>
            </p:nvPicPr>
            <p:blipFill>
              <a:blip r:embed="rId4"/>
              <a:stretch>
                <a:fillRect/>
              </a:stretch>
            </p:blipFill>
            <p:spPr>
              <a:xfrm>
                <a:off x="8721211" y="4220908"/>
                <a:ext cx="3034408" cy="2558794"/>
              </a:xfrm>
              <a:prstGeom prst="rect">
                <a:avLst/>
              </a:prstGeom>
            </p:spPr>
          </p:pic>
        </mc:Fallback>
      </mc:AlternateContent>
      <p:pic>
        <p:nvPicPr>
          <p:cNvPr id="2" name="Immagine 1">
            <a:extLst>
              <a:ext uri="{FF2B5EF4-FFF2-40B4-BE49-F238E27FC236}">
                <a16:creationId xmlns:a16="http://schemas.microsoft.com/office/drawing/2014/main" id="{66840ECD-98E2-4B05-B5F6-D72FC83DAC19}"/>
              </a:ext>
            </a:extLst>
          </p:cNvPr>
          <p:cNvPicPr>
            <a:picLocks noChangeAspect="1"/>
          </p:cNvPicPr>
          <p:nvPr/>
        </p:nvPicPr>
        <p:blipFill>
          <a:blip r:embed="rId5"/>
          <a:stretch>
            <a:fillRect/>
          </a:stretch>
        </p:blipFill>
        <p:spPr>
          <a:xfrm>
            <a:off x="5634114" y="4854022"/>
            <a:ext cx="3362325" cy="1362075"/>
          </a:xfrm>
          <a:prstGeom prst="rect">
            <a:avLst/>
          </a:prstGeom>
        </p:spPr>
      </p:pic>
    </p:spTree>
    <p:extLst>
      <p:ext uri="{BB962C8B-B14F-4D97-AF65-F5344CB8AC3E}">
        <p14:creationId xmlns:p14="http://schemas.microsoft.com/office/powerpoint/2010/main" val="1281271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AE2B69-ABC7-4B09-9773-63FDC313ED7C}"/>
              </a:ext>
            </a:extLst>
          </p:cNvPr>
          <p:cNvSpPr>
            <a:spLocks noGrp="1"/>
          </p:cNvSpPr>
          <p:nvPr>
            <p:ph type="title"/>
          </p:nvPr>
        </p:nvSpPr>
        <p:spPr>
          <a:xfrm>
            <a:off x="5116878" y="629267"/>
            <a:ext cx="6422849" cy="709340"/>
          </a:xfrm>
        </p:spPr>
        <p:txBody>
          <a:bodyPr>
            <a:normAutofit fontScale="90000"/>
          </a:bodyPr>
          <a:lstStyle/>
          <a:p>
            <a:br>
              <a:rPr lang="it-IT"/>
            </a:br>
            <a:r>
              <a:rPr lang="it-IT"/>
              <a:t>Il MITO DI PANDORA</a:t>
            </a:r>
            <a:br>
              <a:rPr lang="it-IT"/>
            </a:br>
            <a:endParaRPr lang="it-IT" dirty="0"/>
          </a:p>
        </p:txBody>
      </p:sp>
      <p:sp>
        <p:nvSpPr>
          <p:cNvPr id="25" name="Rectangle 10">
            <a:extLst>
              <a:ext uri="{FF2B5EF4-FFF2-40B4-BE49-F238E27FC236}">
                <a16:creationId xmlns:a16="http://schemas.microsoft.com/office/drawing/2014/main" id="{C95B82D5-A8BB-45BF-BED8-C7B206892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7C41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9">
            <a:extLst>
              <a:ext uri="{FF2B5EF4-FFF2-40B4-BE49-F238E27FC236}">
                <a16:creationId xmlns:a16="http://schemas.microsoft.com/office/drawing/2014/main" id="{296C61EC-FBF4-4216-BE67-6C864D30A0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6531103A-1369-4AF1-A738-A73BB1B811D0}"/>
              </a:ext>
            </a:extLst>
          </p:cNvPr>
          <p:cNvPicPr>
            <a:picLocks noChangeAspect="1"/>
          </p:cNvPicPr>
          <p:nvPr/>
        </p:nvPicPr>
        <p:blipFill>
          <a:blip r:embed="rId4"/>
          <a:stretch>
            <a:fillRect/>
          </a:stretch>
        </p:blipFill>
        <p:spPr>
          <a:xfrm>
            <a:off x="1388387" y="803049"/>
            <a:ext cx="1859234" cy="2470743"/>
          </a:xfrm>
          <a:prstGeom prst="rect">
            <a:avLst/>
          </a:prstGeom>
        </p:spPr>
      </p:pic>
      <p:pic>
        <p:nvPicPr>
          <p:cNvPr id="6" name="Immagine 5">
            <a:extLst>
              <a:ext uri="{FF2B5EF4-FFF2-40B4-BE49-F238E27FC236}">
                <a16:creationId xmlns:a16="http://schemas.microsoft.com/office/drawing/2014/main" id="{FC2703A8-A3DD-437D-89C7-CD8E13A488D9}"/>
              </a:ext>
            </a:extLst>
          </p:cNvPr>
          <p:cNvPicPr>
            <a:picLocks noChangeAspect="1"/>
          </p:cNvPicPr>
          <p:nvPr/>
        </p:nvPicPr>
        <p:blipFill>
          <a:blip r:embed="rId5"/>
          <a:stretch>
            <a:fillRect/>
          </a:stretch>
        </p:blipFill>
        <p:spPr>
          <a:xfrm>
            <a:off x="804672" y="3833078"/>
            <a:ext cx="3026663" cy="1694931"/>
          </a:xfrm>
          <a:prstGeom prst="rect">
            <a:avLst/>
          </a:prstGeom>
          <a:effectLst/>
        </p:spPr>
      </p:pic>
      <p:sp>
        <p:nvSpPr>
          <p:cNvPr id="3" name="Segnaposto contenuto 2">
            <a:extLst>
              <a:ext uri="{FF2B5EF4-FFF2-40B4-BE49-F238E27FC236}">
                <a16:creationId xmlns:a16="http://schemas.microsoft.com/office/drawing/2014/main" id="{6B081795-943B-4B3F-A907-096AF19BF652}"/>
              </a:ext>
            </a:extLst>
          </p:cNvPr>
          <p:cNvSpPr>
            <a:spLocks noGrp="1"/>
          </p:cNvSpPr>
          <p:nvPr>
            <p:ph idx="1"/>
          </p:nvPr>
        </p:nvSpPr>
        <p:spPr>
          <a:xfrm>
            <a:off x="5116878" y="1536568"/>
            <a:ext cx="6422850" cy="4687250"/>
          </a:xfrm>
        </p:spPr>
        <p:txBody>
          <a:bodyPr>
            <a:normAutofit/>
          </a:bodyPr>
          <a:lstStyle/>
          <a:p>
            <a:pPr marL="0" indent="0" fontAlgn="base">
              <a:buNone/>
            </a:pPr>
            <a:r>
              <a:rPr lang="it-IT" sz="1200"/>
              <a:t>Una volta, nei tempi dei tempi, quando agli uomini era concesso di sedersi al cospetto degli dei, frequentando anche la stessa tavola, viveva Prometeo, etimologicamente “colui che riflette prima”. Era un Titano giusto e pietoso e provava molta compassione per gli uomini. Per questa ragione, un giorno rubò il fuoco a Zeus visto che voleva cambiare le sorti dell’umanità, ancora primitiva. Zeus, che era il padre di tutti gli dei, si arrabbiò tantissimo e punì in modo esemplare Prometeo. Lo incatenò per sempre a una roccia, condannandolo a essere giornalmente beccato da un’aquila che gli mangiava il fegato. Zeus volle, però, punire anche gli uomini e trovò un modo per farlo senza essere etichettato come un dio crudele.</a:t>
            </a:r>
          </a:p>
          <a:p>
            <a:pPr marL="0" indent="0" fontAlgn="base">
              <a:buNone/>
            </a:pPr>
            <a:r>
              <a:rPr lang="it-IT" sz="1200"/>
              <a:t>Ordinò al dio Vulcano di fabbricare una donna di straordinaria bellezza e chiese a tutti gli dei di fare un dono alla fanciulla. Chi la omaggiò del coraggio, chi della bellezza, chi delle attitudini ai lavori femminili. Per questo la donna venne chiamata Pandora che appunto vuol dire “tutti i doni”. A queste regalie, Zeus aggiunse anche un vaso chiuso, raccomandandosi di non aprirlo mai.</a:t>
            </a:r>
          </a:p>
          <a:p>
            <a:pPr marL="0" indent="0" fontAlgn="base">
              <a:buNone/>
            </a:pPr>
            <a:r>
              <a:rPr lang="it-IT" sz="1200"/>
              <a:t>Pandora venne mandata sulla terra e lì conobbe il fratello di Prometeo, Epimèteo, “colui che non prevede”, il quale se ne innamorò subito e volle sposarla. Prometeo cercò in ogni modo di dissuaderlo, esortandolo a diffidare di tutto quello che proveniva da Zeus ma il fratello, impulsivo, sposò ugualmente la fanciulla.</a:t>
            </a:r>
          </a:p>
          <a:p>
            <a:pPr marL="0" indent="0" fontAlgn="base">
              <a:buNone/>
            </a:pPr>
            <a:r>
              <a:rPr lang="it-IT" sz="1200"/>
              <a:t>Pandora non riuscì a resistere alla curiosità e aprì il vaso che le era stato regalato. A quel punto uscirono tutti i mali del mondo che si sparsero su tutta la terra e così iniziarono i problemi per gli uomini. I mali erano la malattia, la morte, l’inganno, la delusione, la miseria, la violenza…</a:t>
            </a:r>
          </a:p>
          <a:p>
            <a:pPr marL="0" indent="0" fontAlgn="base">
              <a:buNone/>
            </a:pPr>
            <a:r>
              <a:rPr lang="it-IT" sz="1200"/>
              <a:t>Per ultima, dal vaso, uscì la speranza… …e la speranza possiamo conservarla come compagna di viaggio, proprio perché il viaggio è lungo, insicuro e solo nelle intenzioni dipende da noi. Ed è proprio la speranza che, quando ci troviamo in mille difficoltà, ci può far riprendere a vivere e a credere in un presente e in un futuro migliori</a:t>
            </a:r>
            <a:r>
              <a:rPr lang="it-IT" sz="1000"/>
              <a:t>.</a:t>
            </a:r>
          </a:p>
          <a:p>
            <a:endParaRPr lang="it-IT" sz="1000" dirty="0"/>
          </a:p>
        </p:txBody>
      </p:sp>
      <p:pic>
        <p:nvPicPr>
          <p:cNvPr id="4" name="Audio registrato">
            <a:hlinkClick r:id="" action="ppaction://media"/>
            <a:extLst>
              <a:ext uri="{FF2B5EF4-FFF2-40B4-BE49-F238E27FC236}">
                <a16:creationId xmlns:a16="http://schemas.microsoft.com/office/drawing/2014/main" id="{1C77A43F-5F40-44C5-9718-5009E93860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98813" y="465097"/>
            <a:ext cx="609600" cy="609600"/>
          </a:xfrm>
          <a:prstGeom prst="rect">
            <a:avLst/>
          </a:prstGeom>
        </p:spPr>
      </p:pic>
      <p:pic>
        <p:nvPicPr>
          <p:cNvPr id="7" name="Immagine 6">
            <a:extLst>
              <a:ext uri="{FF2B5EF4-FFF2-40B4-BE49-F238E27FC236}">
                <a16:creationId xmlns:a16="http://schemas.microsoft.com/office/drawing/2014/main" id="{419BF498-82B7-4ADE-99D7-F4582828D969}"/>
              </a:ext>
            </a:extLst>
          </p:cNvPr>
          <p:cNvPicPr>
            <a:picLocks noChangeAspect="1"/>
          </p:cNvPicPr>
          <p:nvPr/>
        </p:nvPicPr>
        <p:blipFill>
          <a:blip r:embed="rId7"/>
          <a:stretch>
            <a:fillRect/>
          </a:stretch>
        </p:blipFill>
        <p:spPr>
          <a:xfrm>
            <a:off x="11425244" y="5778921"/>
            <a:ext cx="595354" cy="889795"/>
          </a:xfrm>
          <a:prstGeom prst="rect">
            <a:avLst/>
          </a:prstGeom>
        </p:spPr>
      </p:pic>
    </p:spTree>
    <p:extLst>
      <p:ext uri="{BB962C8B-B14F-4D97-AF65-F5344CB8AC3E}">
        <p14:creationId xmlns:p14="http://schemas.microsoft.com/office/powerpoint/2010/main" val="60340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9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7" name="Rectangle 56">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29215FF7-577F-41FC-A5D6-A3766C8BA525}"/>
              </a:ext>
            </a:extLst>
          </p:cNvPr>
          <p:cNvSpPr>
            <a:spLocks noGrp="1"/>
          </p:cNvSpPr>
          <p:nvPr>
            <p:ph type="title"/>
          </p:nvPr>
        </p:nvSpPr>
        <p:spPr>
          <a:xfrm>
            <a:off x="589560" y="856180"/>
            <a:ext cx="4560584" cy="1128068"/>
          </a:xfrm>
        </p:spPr>
        <p:txBody>
          <a:bodyPr vert="horz" lIns="91440" tIns="45720" rIns="91440" bIns="45720" rtlCol="0" anchor="ctr">
            <a:normAutofit/>
          </a:bodyPr>
          <a:lstStyle/>
          <a:p>
            <a:r>
              <a:rPr lang="en-US" sz="3700"/>
              <a:t>Ma c’è  differenza tra maschi e femmine?</a:t>
            </a:r>
          </a:p>
        </p:txBody>
      </p:sp>
      <p:grpSp>
        <p:nvGrpSpPr>
          <p:cNvPr id="59" name="Group 58">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60" name="Rectangle 59">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Rectangle 62">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egnaposto contenuto 7">
            <a:extLst>
              <a:ext uri="{FF2B5EF4-FFF2-40B4-BE49-F238E27FC236}">
                <a16:creationId xmlns:a16="http://schemas.microsoft.com/office/drawing/2014/main" id="{6B6027C8-9B37-4EBF-BE99-4319F07280C1}"/>
              </a:ext>
            </a:extLst>
          </p:cNvPr>
          <p:cNvSpPr>
            <a:spLocks noGrp="1"/>
          </p:cNvSpPr>
          <p:nvPr>
            <p:ph idx="1"/>
          </p:nvPr>
        </p:nvSpPr>
        <p:spPr>
          <a:xfrm>
            <a:off x="590719" y="2330506"/>
            <a:ext cx="4559425" cy="2298056"/>
          </a:xfrm>
        </p:spPr>
        <p:txBody>
          <a:bodyPr vert="horz" lIns="91440" tIns="45720" rIns="91440" bIns="45720" rtlCol="0" anchor="ctr">
            <a:normAutofit/>
          </a:bodyPr>
          <a:lstStyle/>
          <a:p>
            <a:pPr>
              <a:spcAft>
                <a:spcPts val="600"/>
              </a:spcAft>
            </a:pPr>
            <a:r>
              <a:rPr lang="en-US" sz="2000" dirty="0" err="1"/>
              <a:t>Leggiamo</a:t>
            </a:r>
            <a:r>
              <a:rPr lang="en-US" sz="2000" dirty="0"/>
              <a:t> e </a:t>
            </a:r>
            <a:r>
              <a:rPr lang="en-US" sz="2000" dirty="0" err="1"/>
              <a:t>capiamo</a:t>
            </a:r>
            <a:r>
              <a:rPr lang="en-US" sz="2000" dirty="0"/>
              <a:t> </a:t>
            </a:r>
            <a:r>
              <a:rPr lang="en-US" sz="2000" dirty="0" err="1"/>
              <a:t>quanto</a:t>
            </a:r>
            <a:r>
              <a:rPr lang="en-US" sz="2000" dirty="0"/>
              <a:t> </a:t>
            </a:r>
            <a:r>
              <a:rPr lang="en-US" sz="2000" dirty="0" err="1"/>
              <a:t>sia</a:t>
            </a:r>
            <a:r>
              <a:rPr lang="en-US" sz="2000" dirty="0"/>
              <a:t> </a:t>
            </a:r>
            <a:r>
              <a:rPr lang="en-US" sz="2000" dirty="0" err="1"/>
              <a:t>importante</a:t>
            </a:r>
            <a:r>
              <a:rPr lang="en-US" sz="2000" dirty="0"/>
              <a:t> </a:t>
            </a:r>
            <a:r>
              <a:rPr lang="en-US" sz="2000" dirty="0" err="1"/>
              <a:t>rispettare</a:t>
            </a:r>
            <a:r>
              <a:rPr lang="en-US" sz="2000" dirty="0"/>
              <a:t> le </a:t>
            </a:r>
            <a:r>
              <a:rPr lang="en-US" sz="2000" dirty="0" err="1"/>
              <a:t>donne</a:t>
            </a:r>
            <a:r>
              <a:rPr lang="en-US" sz="2000" dirty="0"/>
              <a:t> per </a:t>
            </a:r>
            <a:r>
              <a:rPr lang="en-US" sz="2000" dirty="0" err="1"/>
              <a:t>cercare</a:t>
            </a:r>
            <a:r>
              <a:rPr lang="en-US" sz="2000" dirty="0"/>
              <a:t> di </a:t>
            </a:r>
            <a:r>
              <a:rPr lang="en-US" sz="2000" dirty="0" err="1"/>
              <a:t>combattere</a:t>
            </a:r>
            <a:r>
              <a:rPr lang="en-US" sz="2000" dirty="0"/>
              <a:t> la </a:t>
            </a:r>
            <a:r>
              <a:rPr lang="en-US" sz="2000" dirty="0" err="1"/>
              <a:t>piaga</a:t>
            </a:r>
            <a:r>
              <a:rPr lang="en-US" sz="2000" dirty="0"/>
              <a:t> </a:t>
            </a:r>
            <a:r>
              <a:rPr lang="en-US" sz="2000" dirty="0" err="1"/>
              <a:t>attuale</a:t>
            </a:r>
            <a:r>
              <a:rPr lang="en-US" sz="2000" dirty="0"/>
              <a:t> </a:t>
            </a:r>
            <a:r>
              <a:rPr lang="en-US" sz="2000" dirty="0" err="1"/>
              <a:t>della</a:t>
            </a:r>
            <a:r>
              <a:rPr lang="en-US" sz="2000" dirty="0"/>
              <a:t> nostra </a:t>
            </a:r>
            <a:r>
              <a:rPr lang="en-US" sz="2000" dirty="0" err="1"/>
              <a:t>società</a:t>
            </a:r>
            <a:r>
              <a:rPr lang="en-US" sz="2000" dirty="0"/>
              <a:t> quale la </a:t>
            </a:r>
            <a:r>
              <a:rPr lang="en-US" sz="2000" dirty="0" err="1"/>
              <a:t>violenza</a:t>
            </a:r>
            <a:r>
              <a:rPr lang="en-US" sz="2000" dirty="0"/>
              <a:t> di </a:t>
            </a:r>
            <a:r>
              <a:rPr lang="en-US" sz="2000" dirty="0" err="1"/>
              <a:t>genere</a:t>
            </a:r>
            <a:r>
              <a:rPr lang="en-US" sz="2000" dirty="0"/>
              <a:t>.</a:t>
            </a:r>
          </a:p>
        </p:txBody>
      </p:sp>
      <p:sp>
        <p:nvSpPr>
          <p:cNvPr id="65" name="Rectangle 64">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magine 4">
            <a:extLst>
              <a:ext uri="{FF2B5EF4-FFF2-40B4-BE49-F238E27FC236}">
                <a16:creationId xmlns:a16="http://schemas.microsoft.com/office/drawing/2014/main" id="{A12D94BA-B932-43C7-8B06-142749B0A5A3}"/>
              </a:ext>
            </a:extLst>
          </p:cNvPr>
          <p:cNvPicPr>
            <a:picLocks noChangeAspect="1"/>
          </p:cNvPicPr>
          <p:nvPr/>
        </p:nvPicPr>
        <p:blipFill rotWithShape="1">
          <a:blip r:embed="rId4"/>
          <a:srcRect r="2" b="9122"/>
          <a:stretch/>
        </p:blipFill>
        <p:spPr>
          <a:xfrm>
            <a:off x="5977788" y="799352"/>
            <a:ext cx="5425410" cy="5259296"/>
          </a:xfrm>
          <a:prstGeom prst="rect">
            <a:avLst/>
          </a:prstGeom>
        </p:spPr>
      </p:pic>
      <p:sp>
        <p:nvSpPr>
          <p:cNvPr id="3" name="CasellaDiTesto 2">
            <a:extLst>
              <a:ext uri="{FF2B5EF4-FFF2-40B4-BE49-F238E27FC236}">
                <a16:creationId xmlns:a16="http://schemas.microsoft.com/office/drawing/2014/main" id="{1CE93290-AF94-4FB4-960D-4740F49C8F7E}"/>
              </a:ext>
            </a:extLst>
          </p:cNvPr>
          <p:cNvSpPr txBox="1"/>
          <p:nvPr/>
        </p:nvSpPr>
        <p:spPr>
          <a:xfrm>
            <a:off x="263952" y="4703975"/>
            <a:ext cx="4925036" cy="1536569"/>
          </a:xfrm>
          <a:prstGeom prst="rect">
            <a:avLst/>
          </a:prstGeom>
          <a:solidFill>
            <a:srgbClr val="000000">
              <a:alpha val="50000"/>
            </a:srgbClr>
          </a:solidFill>
          <a:ln>
            <a:noFill/>
          </a:ln>
        </p:spPr>
        <p:txBody>
          <a:bodyPr wrap="square" rtlCol="0">
            <a:noAutofit/>
          </a:bodyPr>
          <a:lstStyle/>
          <a:p>
            <a:pPr algn="ctr">
              <a:spcAft>
                <a:spcPts val="600"/>
              </a:spcAft>
            </a:pPr>
            <a:r>
              <a:rPr lang="it-IT" sz="2000" dirty="0">
                <a:solidFill>
                  <a:srgbClr val="FFFFFF"/>
                </a:solidFill>
              </a:rPr>
              <a:t>Cosa fa, invece, un maschio quando è triste? Secondo te, si regola anche lui come racconta il testo o si comporta diversamente? Scrivi il tuo pensiero.</a:t>
            </a:r>
          </a:p>
        </p:txBody>
      </p:sp>
      <p:pic>
        <p:nvPicPr>
          <p:cNvPr id="4" name="Audio registrato">
            <a:hlinkClick r:id="" action="ppaction://media"/>
            <a:extLst>
              <a:ext uri="{FF2B5EF4-FFF2-40B4-BE49-F238E27FC236}">
                <a16:creationId xmlns:a16="http://schemas.microsoft.com/office/drawing/2014/main" id="{28A559D4-E224-42C3-B6CB-09AE3C6846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633453" y="273152"/>
            <a:ext cx="609600" cy="609600"/>
          </a:xfrm>
          <a:prstGeom prst="rect">
            <a:avLst/>
          </a:prstGeom>
        </p:spPr>
      </p:pic>
      <p:pic>
        <p:nvPicPr>
          <p:cNvPr id="6" name="Immagine 5">
            <a:extLst>
              <a:ext uri="{FF2B5EF4-FFF2-40B4-BE49-F238E27FC236}">
                <a16:creationId xmlns:a16="http://schemas.microsoft.com/office/drawing/2014/main" id="{8E7A8A28-D18C-4F34-890F-2E5ED48E4678}"/>
              </a:ext>
            </a:extLst>
          </p:cNvPr>
          <p:cNvPicPr>
            <a:picLocks noChangeAspect="1"/>
          </p:cNvPicPr>
          <p:nvPr/>
        </p:nvPicPr>
        <p:blipFill>
          <a:blip r:embed="rId6"/>
          <a:stretch>
            <a:fillRect/>
          </a:stretch>
        </p:blipFill>
        <p:spPr>
          <a:xfrm>
            <a:off x="4664649" y="1614557"/>
            <a:ext cx="907423" cy="1356203"/>
          </a:xfrm>
          <a:prstGeom prst="rect">
            <a:avLst/>
          </a:prstGeom>
        </p:spPr>
      </p:pic>
    </p:spTree>
    <p:extLst>
      <p:ext uri="{BB962C8B-B14F-4D97-AF65-F5344CB8AC3E}">
        <p14:creationId xmlns:p14="http://schemas.microsoft.com/office/powerpoint/2010/main" val="285516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olo 1">
            <a:extLst>
              <a:ext uri="{FF2B5EF4-FFF2-40B4-BE49-F238E27FC236}">
                <a16:creationId xmlns:a16="http://schemas.microsoft.com/office/drawing/2014/main" id="{349823E3-4D7E-4BEE-AE29-C75C870C27F3}"/>
              </a:ext>
            </a:extLst>
          </p:cNvPr>
          <p:cNvSpPr>
            <a:spLocks noGrp="1"/>
          </p:cNvSpPr>
          <p:nvPr>
            <p:ph type="title"/>
          </p:nvPr>
        </p:nvSpPr>
        <p:spPr>
          <a:xfrm>
            <a:off x="640079" y="2053641"/>
            <a:ext cx="3669161" cy="2760098"/>
          </a:xfrm>
        </p:spPr>
        <p:txBody>
          <a:bodyPr>
            <a:normAutofit/>
          </a:bodyPr>
          <a:lstStyle/>
          <a:p>
            <a:r>
              <a:rPr lang="it-IT" sz="2800">
                <a:solidFill>
                  <a:srgbClr val="FFFFFF"/>
                </a:solidFill>
              </a:rPr>
              <a:t>Ora tocca a te, rispondi alle domande che seguono, poi come un giornalista ,falle ai tuoi genitori e scrivi le loro risposte.</a:t>
            </a:r>
          </a:p>
        </p:txBody>
      </p:sp>
      <p:sp>
        <p:nvSpPr>
          <p:cNvPr id="3" name="Segnaposto contenuto 2">
            <a:extLst>
              <a:ext uri="{FF2B5EF4-FFF2-40B4-BE49-F238E27FC236}">
                <a16:creationId xmlns:a16="http://schemas.microsoft.com/office/drawing/2014/main" id="{938D9055-F1C4-4E8E-B2E9-D3AE9B76A8C8}"/>
              </a:ext>
            </a:extLst>
          </p:cNvPr>
          <p:cNvSpPr>
            <a:spLocks noGrp="1"/>
          </p:cNvSpPr>
          <p:nvPr>
            <p:ph idx="1"/>
          </p:nvPr>
        </p:nvSpPr>
        <p:spPr>
          <a:xfrm>
            <a:off x="6090574" y="801866"/>
            <a:ext cx="5306084" cy="5230634"/>
          </a:xfrm>
        </p:spPr>
        <p:txBody>
          <a:bodyPr anchor="ctr">
            <a:normAutofit/>
          </a:bodyPr>
          <a:lstStyle/>
          <a:p>
            <a:pPr marL="0" indent="0">
              <a:buNone/>
            </a:pPr>
            <a:r>
              <a:rPr lang="it-IT" sz="2400" dirty="0">
                <a:solidFill>
                  <a:srgbClr val="000000"/>
                </a:solidFill>
              </a:rPr>
              <a:t>Rispondi:</a:t>
            </a:r>
          </a:p>
          <a:p>
            <a:r>
              <a:rPr lang="it-IT" sz="2400" dirty="0">
                <a:solidFill>
                  <a:srgbClr val="000000"/>
                </a:solidFill>
              </a:rPr>
              <a:t>Ci sono, secondo te,  giochi « da maschio» e  giochi « da femmina»?</a:t>
            </a:r>
          </a:p>
          <a:p>
            <a:r>
              <a:rPr lang="it-IT" sz="2400" dirty="0">
                <a:solidFill>
                  <a:srgbClr val="000000"/>
                </a:solidFill>
              </a:rPr>
              <a:t>In cosa maschi e femmine sono diversi?</a:t>
            </a:r>
          </a:p>
          <a:p>
            <a:r>
              <a:rPr lang="it-IT" sz="2400" dirty="0">
                <a:solidFill>
                  <a:srgbClr val="000000"/>
                </a:solidFill>
              </a:rPr>
              <a:t>Mamma potrebbe fare il lavoro di </a:t>
            </a:r>
            <a:r>
              <a:rPr lang="it-IT" sz="2400" dirty="0" err="1">
                <a:solidFill>
                  <a:srgbClr val="000000"/>
                </a:solidFill>
              </a:rPr>
              <a:t>papa’</a:t>
            </a:r>
            <a:r>
              <a:rPr lang="it-IT" sz="2400" dirty="0">
                <a:solidFill>
                  <a:srgbClr val="000000"/>
                </a:solidFill>
              </a:rPr>
              <a:t>?  Scrivi il motivo della tua risposta.</a:t>
            </a:r>
          </a:p>
          <a:p>
            <a:r>
              <a:rPr lang="it-IT" sz="2400" dirty="0">
                <a:solidFill>
                  <a:srgbClr val="000000"/>
                </a:solidFill>
              </a:rPr>
              <a:t>Quando sei ammalato chi si prende cura di te?</a:t>
            </a:r>
          </a:p>
          <a:p>
            <a:r>
              <a:rPr lang="it-IT" sz="2400" dirty="0">
                <a:solidFill>
                  <a:srgbClr val="000000"/>
                </a:solidFill>
              </a:rPr>
              <a:t>Secondo te è giusto che solo le «femmine» si occupino della casa?</a:t>
            </a:r>
          </a:p>
          <a:p>
            <a:r>
              <a:rPr lang="it-IT" sz="2400" dirty="0">
                <a:solidFill>
                  <a:srgbClr val="000000"/>
                </a:solidFill>
              </a:rPr>
              <a:t>Secondo te le «femmine» possono fare le stesse cose di un  «maschio»?</a:t>
            </a:r>
          </a:p>
        </p:txBody>
      </p:sp>
      <p:pic>
        <p:nvPicPr>
          <p:cNvPr id="4" name="Audio registrato">
            <a:hlinkClick r:id="" action="ppaction://media"/>
            <a:extLst>
              <a:ext uri="{FF2B5EF4-FFF2-40B4-BE49-F238E27FC236}">
                <a16:creationId xmlns:a16="http://schemas.microsoft.com/office/drawing/2014/main" id="{4A727FF4-B4DA-4E27-948E-57D5FFBED4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66622" y="1128423"/>
            <a:ext cx="609600" cy="609600"/>
          </a:xfrm>
          <a:prstGeom prst="rect">
            <a:avLst/>
          </a:prstGeom>
        </p:spPr>
      </p:pic>
      <p:pic>
        <p:nvPicPr>
          <p:cNvPr id="5" name="Immagine 4">
            <a:extLst>
              <a:ext uri="{FF2B5EF4-FFF2-40B4-BE49-F238E27FC236}">
                <a16:creationId xmlns:a16="http://schemas.microsoft.com/office/drawing/2014/main" id="{B5047320-7B2B-4771-A89B-608D0A4B8B93}"/>
              </a:ext>
            </a:extLst>
          </p:cNvPr>
          <p:cNvPicPr>
            <a:picLocks noChangeAspect="1"/>
          </p:cNvPicPr>
          <p:nvPr/>
        </p:nvPicPr>
        <p:blipFill>
          <a:blip r:embed="rId6"/>
          <a:stretch>
            <a:fillRect/>
          </a:stretch>
        </p:blipFill>
        <p:spPr>
          <a:xfrm>
            <a:off x="11028817" y="449539"/>
            <a:ext cx="752607" cy="1124820"/>
          </a:xfrm>
          <a:prstGeom prst="rect">
            <a:avLst/>
          </a:prstGeom>
        </p:spPr>
      </p:pic>
    </p:spTree>
    <p:extLst>
      <p:ext uri="{BB962C8B-B14F-4D97-AF65-F5344CB8AC3E}">
        <p14:creationId xmlns:p14="http://schemas.microsoft.com/office/powerpoint/2010/main" val="1809480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menti multimediali online 3" title="Donne - Zucchero">
            <a:hlinkClick r:id="" action="ppaction://media"/>
            <a:extLst>
              <a:ext uri="{FF2B5EF4-FFF2-40B4-BE49-F238E27FC236}">
                <a16:creationId xmlns:a16="http://schemas.microsoft.com/office/drawing/2014/main" id="{232193B6-6657-43AF-817B-4068920CA843}"/>
              </a:ext>
            </a:extLst>
          </p:cNvPr>
          <p:cNvPicPr>
            <a:picLocks noGrp="1" noRot="1" noChangeAspect="1"/>
          </p:cNvPicPr>
          <p:nvPr>
            <p:ph idx="1"/>
            <a:videoFile r:link="rId1"/>
          </p:nvPr>
        </p:nvPicPr>
        <p:blipFill>
          <a:blip r:embed="rId5"/>
          <a:stretch>
            <a:fillRect/>
          </a:stretch>
        </p:blipFill>
        <p:spPr>
          <a:xfrm>
            <a:off x="217644" y="1249237"/>
            <a:ext cx="8070845" cy="5386608"/>
          </a:xfrm>
          <a:prstGeom prst="rect">
            <a:avLst/>
          </a:prstGeom>
        </p:spPr>
      </p:pic>
      <p:sp>
        <p:nvSpPr>
          <p:cNvPr id="5" name="Rectangle 1">
            <a:extLst>
              <a:ext uri="{FF2B5EF4-FFF2-40B4-BE49-F238E27FC236}">
                <a16:creationId xmlns:a16="http://schemas.microsoft.com/office/drawing/2014/main" id="{5C6729C9-AA44-49E3-A25D-1AA0393A0823}"/>
              </a:ext>
            </a:extLst>
          </p:cNvPr>
          <p:cNvSpPr>
            <a:spLocks noGrp="1" noChangeArrowheads="1"/>
          </p:cNvSpPr>
          <p:nvPr>
            <p:ph type="title"/>
          </p:nvPr>
        </p:nvSpPr>
        <p:spPr bwMode="auto">
          <a:xfrm>
            <a:off x="8721089" y="-11454"/>
            <a:ext cx="3323585" cy="807137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50" b="0" i="0" u="none" strike="noStrike" cap="none" normalizeH="0" baseline="0" dirty="0">
                <a:ln>
                  <a:noFill/>
                </a:ln>
                <a:solidFill>
                  <a:srgbClr val="545454"/>
                </a:solidFill>
                <a:effectLst/>
                <a:latin typeface="zonapro"/>
              </a:rPr>
              <a:t>Donne</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In cerca di guai</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Donne a un telefono che non suona mai</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Donne</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In mezzo a una via</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Donne allo sbando senza compagnia</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Negli occhi hanno dei consigli</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E tanta voglia di avventure</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E se hanno fatto molti sbagli</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Sono piene di paure</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50" b="0" i="0" u="none" strike="noStrike" cap="none" normalizeH="0" baseline="0" dirty="0">
                <a:ln>
                  <a:noFill/>
                </a:ln>
                <a:solidFill>
                  <a:srgbClr val="545454"/>
                </a:solidFill>
                <a:effectLst/>
                <a:latin typeface="zonapro"/>
              </a:rPr>
              <a:t>Le vedi camminare insieme</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Nella pioggia o sotto il sole</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Dentro pomeriggi opachi</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Senza gioia né dolore</a:t>
            </a:r>
            <a:br>
              <a:rPr kumimoji="0" lang="it-IT" altLang="it-IT" sz="1050" b="0" i="0" u="none" strike="noStrike" cap="none" normalizeH="0" baseline="0" dirty="0">
                <a:ln>
                  <a:noFill/>
                </a:ln>
                <a:solidFill>
                  <a:srgbClr val="545454"/>
                </a:solidFill>
                <a:effectLst/>
                <a:latin typeface="zonapro"/>
              </a:rPr>
            </a:b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Donne</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Pianeti dispersi</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Per tutti gli uomini così diversi</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Donne</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Amiche di sempre</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Donne alla moda, donne contro corrente...</a:t>
            </a:r>
            <a:br>
              <a:rPr kumimoji="0" lang="it-IT" altLang="it-IT" sz="1050" b="0" i="0" u="none" strike="noStrike" cap="none" normalizeH="0" baseline="0" dirty="0">
                <a:ln>
                  <a:noFill/>
                </a:ln>
                <a:solidFill>
                  <a:srgbClr val="545454"/>
                </a:solidFill>
                <a:effectLst/>
                <a:latin typeface="zonapro"/>
              </a:rPr>
            </a:b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Negli occhi hanno gli aeroplani</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Per volare ad alta quota</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Dove si respira l'aria</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E la vita non è vuota</a:t>
            </a:r>
            <a:br>
              <a:rPr kumimoji="0" lang="it-IT" altLang="it-IT" sz="1050" b="0" i="0" u="none" strike="noStrike" cap="none" normalizeH="0" baseline="0" dirty="0">
                <a:ln>
                  <a:noFill/>
                </a:ln>
                <a:solidFill>
                  <a:srgbClr val="545454"/>
                </a:solidFill>
                <a:effectLst/>
                <a:latin typeface="zonapro"/>
              </a:rPr>
            </a:b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Le vedi camminare insieme</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Nella pioggia o sotto il sole</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Dentro pomeriggi opachi</a:t>
            </a: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050" b="0" i="0" u="none" strike="noStrike" cap="none" normalizeH="0" baseline="0" dirty="0">
                <a:ln>
                  <a:noFill/>
                </a:ln>
                <a:solidFill>
                  <a:srgbClr val="545454"/>
                </a:solidFill>
                <a:effectLst/>
                <a:latin typeface="zonapro"/>
              </a:rPr>
              <a:t>Senza gioia ne dolore</a:t>
            </a:r>
            <a:br>
              <a:rPr kumimoji="0" lang="it-IT" altLang="it-IT" sz="1050" b="0" i="0" u="none" strike="noStrike" cap="none" normalizeH="0" baseline="0" dirty="0">
                <a:ln>
                  <a:noFill/>
                </a:ln>
                <a:solidFill>
                  <a:srgbClr val="545454"/>
                </a:solidFill>
                <a:effectLst/>
                <a:latin typeface="zonapro"/>
              </a:rPr>
            </a:b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Donne</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In cerca di guai</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Donne a un telefono che non suona mai</a:t>
            </a:r>
            <a:br>
              <a:rPr kumimoji="0" lang="it-IT" altLang="it-IT" sz="1050" b="0" i="0" u="none" strike="noStrike" cap="none" normalizeH="0" baseline="0" dirty="0">
                <a:ln>
                  <a:noFill/>
                </a:ln>
                <a:solidFill>
                  <a:srgbClr val="545454"/>
                </a:solidFill>
                <a:effectLst/>
                <a:latin typeface="zonapro"/>
              </a:rPr>
            </a:b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Donne</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In mezzo a una via</a:t>
            </a: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Donne allo sbando senza compagnia</a:t>
            </a:r>
            <a:br>
              <a:rPr kumimoji="0" lang="it-IT" altLang="it-IT" sz="1050" b="0" i="0" u="none" strike="noStrike" cap="none" normalizeH="0" baseline="0" dirty="0">
                <a:ln>
                  <a:noFill/>
                </a:ln>
                <a:solidFill>
                  <a:srgbClr val="545454"/>
                </a:solidFill>
                <a:effectLst/>
                <a:latin typeface="zonapro"/>
              </a:rPr>
            </a:br>
            <a:br>
              <a:rPr kumimoji="0" lang="it-IT" altLang="it-IT" sz="1050" b="0" i="0" u="none" strike="noStrike" cap="none" normalizeH="0" baseline="0" dirty="0">
                <a:ln>
                  <a:noFill/>
                </a:ln>
                <a:solidFill>
                  <a:srgbClr val="545454"/>
                </a:solidFill>
                <a:effectLst/>
                <a:latin typeface="zonapro"/>
              </a:rPr>
            </a:br>
            <a:r>
              <a:rPr kumimoji="0" lang="it-IT" altLang="it-IT" sz="1050" b="0" i="0" u="none" strike="noStrike" cap="none" normalizeH="0" baseline="0" dirty="0">
                <a:ln>
                  <a:noFill/>
                </a:ln>
                <a:solidFill>
                  <a:srgbClr val="545454"/>
                </a:solidFill>
                <a:effectLst/>
                <a:latin typeface="zonapro"/>
              </a:rPr>
              <a:t>Donne</a:t>
            </a:r>
            <a:r>
              <a:rPr lang="it-IT" altLang="it-IT" sz="1050" dirty="0">
                <a:solidFill>
                  <a:srgbClr val="545454"/>
                </a:solidFill>
                <a:latin typeface="zonapro"/>
              </a:rPr>
              <a:t> </a:t>
            </a:r>
            <a:r>
              <a:rPr lang="it-IT" altLang="it-IT" sz="1050" dirty="0" err="1">
                <a:solidFill>
                  <a:srgbClr val="545454"/>
                </a:solidFill>
                <a:latin typeface="zonapro"/>
              </a:rPr>
              <a:t>du</a:t>
            </a:r>
            <a:r>
              <a:rPr lang="it-IT" altLang="it-IT" sz="1050" dirty="0">
                <a:solidFill>
                  <a:srgbClr val="545454"/>
                </a:solidFill>
                <a:latin typeface="zonapro"/>
              </a:rPr>
              <a:t> </a:t>
            </a:r>
            <a:r>
              <a:rPr lang="it-IT" altLang="it-IT" sz="1050" dirty="0" err="1">
                <a:solidFill>
                  <a:srgbClr val="545454"/>
                </a:solidFill>
                <a:latin typeface="zonapro"/>
              </a:rPr>
              <a:t>du</a:t>
            </a:r>
            <a:r>
              <a:rPr lang="it-IT" altLang="it-IT" sz="1050" dirty="0">
                <a:solidFill>
                  <a:srgbClr val="545454"/>
                </a:solidFill>
                <a:latin typeface="zonapro"/>
              </a:rPr>
              <a:t> </a:t>
            </a:r>
            <a:r>
              <a:rPr lang="it-IT" altLang="it-IT" sz="1050" dirty="0" err="1">
                <a:solidFill>
                  <a:srgbClr val="545454"/>
                </a:solidFill>
                <a:latin typeface="zonapro"/>
              </a:rPr>
              <a:t>du</a:t>
            </a:r>
            <a:r>
              <a:rPr lang="it-IT" altLang="it-IT" sz="1050" dirty="0">
                <a:solidFill>
                  <a:srgbClr val="545454"/>
                </a:solidFill>
                <a:latin typeface="zonapro"/>
              </a:rPr>
              <a:t> …</a:t>
            </a:r>
            <a:endParaRPr kumimoji="0" lang="it-IT" altLang="it-IT" sz="105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000" b="1" i="0" u="none" strike="noStrike" cap="none" normalizeH="0" baseline="0" dirty="0">
                <a:ln>
                  <a:noFill/>
                </a:ln>
                <a:solidFill>
                  <a:srgbClr val="FFFFFF"/>
                </a:solidFill>
                <a:effectLst/>
                <a:latin typeface="zonapro"/>
              </a:rPr>
              <a:t>Copia testo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000" b="1" i="0" u="none" strike="noStrike" cap="none" normalizeH="0" baseline="0" dirty="0">
                <a:ln>
                  <a:noFill/>
                </a:ln>
                <a:solidFill>
                  <a:srgbClr val="FFFFFF"/>
                </a:solidFill>
                <a:effectLst/>
                <a:latin typeface="zonapro"/>
              </a:rPr>
              <a:t>Mi piace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000" b="1" i="0" u="none" strike="noStrike" cap="none" normalizeH="0" baseline="0" dirty="0">
                <a:ln>
                  <a:noFill/>
                </a:ln>
                <a:solidFill>
                  <a:srgbClr val="FFFFFF"/>
                </a:solidFill>
                <a:effectLst/>
                <a:latin typeface="zonapro"/>
              </a:rPr>
              <a:t>Segnala testo errato</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sz="1000" b="1" i="0" u="none" strike="noStrike" cap="none" normalizeH="0" baseline="0" dirty="0">
                <a:ln>
                  <a:noFill/>
                </a:ln>
                <a:solidFill>
                  <a:srgbClr val="FFFFFF"/>
                </a:solidFill>
                <a:effectLst/>
                <a:latin typeface="zonapro"/>
              </a:rPr>
              <a:t>Correggi</a:t>
            </a:r>
            <a:endParaRPr kumimoji="0" lang="it-IT" altLang="it-IT" sz="1200" b="0" i="0" u="none" strike="noStrike" cap="none" normalizeH="0" baseline="0" dirty="0">
              <a:ln>
                <a:noFill/>
              </a:ln>
              <a:solidFill>
                <a:srgbClr val="161616"/>
              </a:solidFill>
              <a:effectLst/>
              <a:latin typeface="zonapro"/>
            </a:endParaRPr>
          </a:p>
          <a:p>
            <a:pPr marL="0" marR="0" lvl="0" indent="0" algn="l" defTabSz="914400" rtl="0" eaLnBrk="0" fontAlgn="base" latinLnBrk="0" hangingPunct="0">
              <a:lnSpc>
                <a:spcPct val="100000"/>
              </a:lnSpc>
              <a:spcBef>
                <a:spcPct val="0"/>
              </a:spcBef>
              <a:spcAft>
                <a:spcPct val="0"/>
              </a:spcAft>
              <a:buClrTx/>
              <a:buSzTx/>
              <a:buFontTx/>
              <a:buChar char="•"/>
              <a:tabLst/>
            </a:pPr>
            <a:br>
              <a:rPr kumimoji="0" lang="it-IT" altLang="it-IT" sz="1200" b="0" i="0" u="none" strike="noStrike" cap="none" normalizeH="0" baseline="0" dirty="0">
                <a:ln>
                  <a:noFill/>
                </a:ln>
                <a:solidFill>
                  <a:srgbClr val="161616"/>
                </a:solidFill>
                <a:effectLst/>
                <a:latin typeface="zonapro"/>
              </a:rPr>
            </a:b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6" name="CasellaDiTesto 5">
            <a:extLst>
              <a:ext uri="{FF2B5EF4-FFF2-40B4-BE49-F238E27FC236}">
                <a16:creationId xmlns:a16="http://schemas.microsoft.com/office/drawing/2014/main" id="{84EE3C7C-7696-4C57-AF55-80863D8989B6}"/>
              </a:ext>
            </a:extLst>
          </p:cNvPr>
          <p:cNvSpPr txBox="1"/>
          <p:nvPr/>
        </p:nvSpPr>
        <p:spPr>
          <a:xfrm>
            <a:off x="1055802" y="593889"/>
            <a:ext cx="2585644" cy="369332"/>
          </a:xfrm>
          <a:prstGeom prst="rect">
            <a:avLst/>
          </a:prstGeom>
          <a:noFill/>
        </p:spPr>
        <p:txBody>
          <a:bodyPr wrap="none" rtlCol="0">
            <a:spAutoFit/>
          </a:bodyPr>
          <a:lstStyle/>
          <a:p>
            <a:r>
              <a:rPr lang="it-IT" dirty="0"/>
              <a:t>La «musica» per le donne</a:t>
            </a:r>
          </a:p>
        </p:txBody>
      </p:sp>
      <p:pic>
        <p:nvPicPr>
          <p:cNvPr id="2" name="Audio registrato">
            <a:hlinkClick r:id="" action="ppaction://media"/>
            <a:extLst>
              <a:ext uri="{FF2B5EF4-FFF2-40B4-BE49-F238E27FC236}">
                <a16:creationId xmlns:a16="http://schemas.microsoft.com/office/drawing/2014/main" id="{F82853E4-F250-4369-AF7C-629550C7FFF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246289" y="222155"/>
            <a:ext cx="609600" cy="609600"/>
          </a:xfrm>
          <a:prstGeom prst="rect">
            <a:avLst/>
          </a:prstGeom>
        </p:spPr>
      </p:pic>
      <p:sp>
        <p:nvSpPr>
          <p:cNvPr id="3" name="Freccia a destra 2">
            <a:extLst>
              <a:ext uri="{FF2B5EF4-FFF2-40B4-BE49-F238E27FC236}">
                <a16:creationId xmlns:a16="http://schemas.microsoft.com/office/drawing/2014/main" id="{67EE2536-0E11-4110-B1D3-E3E2C8789084}"/>
              </a:ext>
            </a:extLst>
          </p:cNvPr>
          <p:cNvSpPr/>
          <p:nvPr/>
        </p:nvSpPr>
        <p:spPr>
          <a:xfrm>
            <a:off x="5835281" y="26043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7131E9BF-F505-4711-BF62-C50E397A57AA}"/>
              </a:ext>
            </a:extLst>
          </p:cNvPr>
          <p:cNvPicPr>
            <a:picLocks noChangeAspect="1"/>
          </p:cNvPicPr>
          <p:nvPr/>
        </p:nvPicPr>
        <p:blipFill>
          <a:blip r:embed="rId7"/>
          <a:stretch>
            <a:fillRect/>
          </a:stretch>
        </p:blipFill>
        <p:spPr>
          <a:xfrm>
            <a:off x="10805823" y="1687779"/>
            <a:ext cx="897504" cy="1341378"/>
          </a:xfrm>
          <a:prstGeom prst="rect">
            <a:avLst/>
          </a:prstGeom>
        </p:spPr>
      </p:pic>
    </p:spTree>
    <p:extLst>
      <p:ext uri="{BB962C8B-B14F-4D97-AF65-F5344CB8AC3E}">
        <p14:creationId xmlns:p14="http://schemas.microsoft.com/office/powerpoint/2010/main" val="158718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59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TotalTime>
  <Words>784</Words>
  <Application>Microsoft Office PowerPoint</Application>
  <PresentationFormat>Widescreen</PresentationFormat>
  <Paragraphs>26</Paragraphs>
  <Slides>5</Slides>
  <Notes>0</Notes>
  <HiddenSlides>0</HiddenSlides>
  <MMClips>5</MMClips>
  <ScaleCrop>false</ScaleCrop>
  <HeadingPairs>
    <vt:vector size="6" baseType="variant">
      <vt:variant>
        <vt:lpstr>Caratteri utilizzati</vt:lpstr>
      </vt:variant>
      <vt:variant>
        <vt:i4>4</vt:i4>
      </vt:variant>
      <vt:variant>
        <vt:lpstr>Tema</vt:lpstr>
      </vt:variant>
      <vt:variant>
        <vt:i4>2</vt:i4>
      </vt:variant>
      <vt:variant>
        <vt:lpstr>Titoli diapositive</vt:lpstr>
      </vt:variant>
      <vt:variant>
        <vt:i4>5</vt:i4>
      </vt:variant>
    </vt:vector>
  </HeadingPairs>
  <TitlesOfParts>
    <vt:vector size="11" baseType="lpstr">
      <vt:lpstr>Arial</vt:lpstr>
      <vt:lpstr>Calibri</vt:lpstr>
      <vt:lpstr>Calibri Light</vt:lpstr>
      <vt:lpstr>zonapro</vt:lpstr>
      <vt:lpstr>Tema di Office</vt:lpstr>
      <vt:lpstr>Tema di Office</vt:lpstr>
      <vt:lpstr>Presentazione standard di PowerPoint</vt:lpstr>
      <vt:lpstr> Il MITO DI PANDORA </vt:lpstr>
      <vt:lpstr>Ma c’è  differenza tra maschi e femmine?</vt:lpstr>
      <vt:lpstr>Ora tocca a te, rispondi alle domande che seguono, poi come un giornalista ,falle ai tuoi genitori e scrivi le loro risposte.</vt:lpstr>
      <vt:lpstr>Donne In cerca di guai Donne a un telefono che non suona mai Donne In mezzo a una via Donne allo sbando senza compagnia Negli occhi hanno dei consigli E tanta voglia di avventure E se hanno fatto molti sbagli Sono piene di paure Le vedi camminare insieme Nella pioggia o sotto il sole Dentro pomeriggi opachi Senza gioia né dolore  Donne Pianeti dispersi Per tutti gli uomini così diversi Donne Amiche di sempre Donne alla moda, donne contro corrente...  Negli occhi hanno gli aeroplani Per volare ad alta quota Dove si respira l'aria E la vita non è vuota  Le vedi camminare insieme Nella pioggia o sotto il sole Dentro pomeriggi opachi Senza gioia ne dolore  Donne In cerca di guai Donne a un telefono che non suona mai  Donne In mezzo a una via Donne allo sbando senza compagnia  Donne du du du … Copia testo Mi piace Segnala testo errato Correggi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Vincenzo Romano</dc:creator>
  <cp:lastModifiedBy>Vincenzo Romano</cp:lastModifiedBy>
  <cp:revision>9</cp:revision>
  <dcterms:created xsi:type="dcterms:W3CDTF">2020-11-27T18:40:12Z</dcterms:created>
  <dcterms:modified xsi:type="dcterms:W3CDTF">2020-11-30T11:47:38Z</dcterms:modified>
</cp:coreProperties>
</file>