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8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ECBCDB7-5FEF-433F-BD39-E202D45CD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71" y="489098"/>
            <a:ext cx="6037521" cy="5656521"/>
          </a:xfrm>
          <a:prstGeom prst="rect">
            <a:avLst/>
          </a:prstGeom>
        </p:spPr>
      </p:pic>
      <p:sp>
        <p:nvSpPr>
          <p:cNvPr id="6" name="Esplosione: 8 punte 5">
            <a:extLst>
              <a:ext uri="{FF2B5EF4-FFF2-40B4-BE49-F238E27FC236}">
                <a16:creationId xmlns:a16="http://schemas.microsoft.com/office/drawing/2014/main" id="{7CD3BC79-9569-40B7-AA07-9B6E42F47957}"/>
              </a:ext>
            </a:extLst>
          </p:cNvPr>
          <p:cNvSpPr/>
          <p:nvPr/>
        </p:nvSpPr>
        <p:spPr>
          <a:xfrm>
            <a:off x="7526080" y="1183576"/>
            <a:ext cx="3749749" cy="38920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MATEMATICA</a:t>
            </a:r>
          </a:p>
          <a:p>
            <a:pPr algn="ctr"/>
            <a:r>
              <a:rPr lang="it-IT" dirty="0"/>
              <a:t>CLASSI</a:t>
            </a:r>
          </a:p>
          <a:p>
            <a:pPr algn="ctr"/>
            <a:r>
              <a:rPr lang="it-IT" dirty="0"/>
              <a:t> VC e VD</a:t>
            </a:r>
          </a:p>
        </p:txBody>
      </p:sp>
    </p:spTree>
    <p:extLst>
      <p:ext uri="{BB962C8B-B14F-4D97-AF65-F5344CB8AC3E}">
        <p14:creationId xmlns:p14="http://schemas.microsoft.com/office/powerpoint/2010/main" val="239351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F8FD97-CEC3-4A4A-8658-E52AF5B5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28" y="685801"/>
            <a:ext cx="8534400" cy="1674628"/>
          </a:xfrm>
        </p:spPr>
        <p:txBody>
          <a:bodyPr/>
          <a:lstStyle/>
          <a:p>
            <a:pPr marL="0" indent="0">
              <a:buNone/>
            </a:pP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 decimali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sono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formati da due parti separate da una virgola, e per questo motivo vengono anche detti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con la virgola. Tutto ciò che sta a sinistra della virgola costituisce la parte intera del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numero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mentre ciò che sta a destra costituisce la parte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decimale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Un esempio di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numero decimale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è </a:t>
            </a: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359,576.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D3D88E-42D3-4133-AEC9-6E89A0075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28" y="2360429"/>
            <a:ext cx="10355744" cy="3593804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A1174B6-6890-4BC4-A8CA-A432E22A32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D0F250-C46B-4E78-AECE-194C5C22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164264"/>
          </a:xfrm>
        </p:spPr>
        <p:txBody>
          <a:bodyPr>
            <a:noAutofit/>
          </a:bodyPr>
          <a:lstStyle/>
          <a:p>
            <a:r>
              <a:rPr lang="it-IT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 confrontare due 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 decimali</a:t>
            </a:r>
            <a:r>
              <a:rPr lang="it-IT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bisogna prima di tutto guardare la parte intera del 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numero</a:t>
            </a:r>
            <a:r>
              <a:rPr lang="it-IT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se le parti intere sono uguali si guardano i decimi, se i decimi sono uguali si guardano i centesimi, se i centesimi sono uguali, infine, si guardano i millesimi</a:t>
            </a: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6D4F02-080D-48D8-871A-0E515EBD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27" y="2488095"/>
            <a:ext cx="10118467" cy="3184451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836F9C6-3A24-4C67-83F6-DC75120FA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6608" y="963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2CCD94-F70E-430F-BE82-B8FA5CEB1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717128" cy="2829981"/>
          </a:xfrm>
        </p:spPr>
        <p:txBody>
          <a:bodyPr>
            <a:normAutofit fontScale="92500" lnSpcReduction="10000"/>
          </a:bodyPr>
          <a:lstStyle/>
          <a:p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 disporre una serie di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 decimali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dal più grande al più piccolo, o viceversa, basta ricordare che:</a:t>
            </a:r>
          </a:p>
          <a:p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- se due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 decimali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hanno parte intera diversa, è minore quello con parte intera minore;</a:t>
            </a:r>
          </a:p>
          <a:p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- se due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 decimali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hanno la stessa parte intera, è minore quello con parte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decimale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minore.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47FD30-1770-4540-9057-A3357E14E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193" y="599019"/>
            <a:ext cx="4940595" cy="28299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013FA7-4794-45C9-9FBD-7608C6B1D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102" b="9672"/>
          <a:stretch/>
        </p:blipFill>
        <p:spPr>
          <a:xfrm>
            <a:off x="1103922" y="3902150"/>
            <a:ext cx="9984156" cy="2356831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0113EA2-8E8A-438F-B018-DD45998B5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4808" y="599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0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28F97D-5328-4279-8B5E-A217D888E037}"/>
              </a:ext>
            </a:extLst>
          </p:cNvPr>
          <p:cNvSpPr txBox="1"/>
          <p:nvPr/>
        </p:nvSpPr>
        <p:spPr>
          <a:xfrm>
            <a:off x="238540" y="331304"/>
            <a:ext cx="5176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calcolare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 colonna i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 decimali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devi separare la parte intera dalla parte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decimale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Se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da incolonnare ce ne sono alcuni interi, senza virgola, li incolonni a sinistra rispetto alla virgola, aggiungi la virgola e pareggia con gli zeri.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C075A2-461B-4A03-BECB-103BAB827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40" y="2220746"/>
            <a:ext cx="5176574" cy="301072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A58D36-C7C6-411F-AB25-7A66E1E120FD}"/>
              </a:ext>
            </a:extLst>
          </p:cNvPr>
          <p:cNvSpPr txBox="1"/>
          <p:nvPr/>
        </p:nvSpPr>
        <p:spPr>
          <a:xfrm>
            <a:off x="5910470" y="1855304"/>
            <a:ext cx="61357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it-IT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l"/>
            <a:endParaRPr lang="it-IT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it-IT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l"/>
            <a:endParaRPr lang="it-IT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it-IT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l"/>
            <a:endParaRPr lang="it-IT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Sottrazioni con la virgola</a:t>
            </a:r>
            <a:endParaRPr lang="it-IT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sottrazione con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 decimali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è un operazione molto semplice da eseguire.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allinea i due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 colonna rispetto alla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virgola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(le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virgole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dei due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devono essere posizionate l'una sotto l'altra)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Aggiungi degli zeri affinché la parte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decimale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dei due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numeri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abbia lo stesso </a:t>
            </a:r>
            <a:r>
              <a:rPr lang="it-IT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numero</a:t>
            </a:r>
            <a: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 cifre.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E91243A-61AE-4E48-B600-154AF0B970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89" b="8048"/>
          <a:stretch/>
        </p:blipFill>
        <p:spPr>
          <a:xfrm>
            <a:off x="6095999" y="331304"/>
            <a:ext cx="5663609" cy="3432622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07C1516-4E17-4AB1-A96E-DBD4D2E4A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5645" y="2435087"/>
            <a:ext cx="609600" cy="60960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7FCEA19-D682-4EB0-96A9-F20635E088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4992" y="1368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A00E4DD-9695-4C98-A04A-545AE536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2" y="731306"/>
            <a:ext cx="5548068" cy="53292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E8E080-640F-48EA-A9AD-A339CAEE5588}"/>
              </a:ext>
            </a:extLst>
          </p:cNvPr>
          <p:cNvSpPr txBox="1"/>
          <p:nvPr/>
        </p:nvSpPr>
        <p:spPr>
          <a:xfrm>
            <a:off x="6847367" y="1105786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APPROFONDISCI A PAG. 28, 29,30 e 31 del tuo libro di testo.</a:t>
            </a:r>
          </a:p>
          <a:p>
            <a:r>
              <a:rPr lang="it-IT" dirty="0"/>
              <a:t>Inoltre a pag. 29 e 30 del vostro quaderno operativo troverete molti esercizi per esercitarvi.</a:t>
            </a:r>
          </a:p>
        </p:txBody>
      </p:sp>
    </p:spTree>
    <p:extLst>
      <p:ext uri="{BB962C8B-B14F-4D97-AF65-F5344CB8AC3E}">
        <p14:creationId xmlns:p14="http://schemas.microsoft.com/office/powerpoint/2010/main" val="3273333254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122</TotalTime>
  <Words>313</Words>
  <Application>Microsoft Office PowerPoint</Application>
  <PresentationFormat>Widescreen</PresentationFormat>
  <Paragraphs>22</Paragraphs>
  <Slides>6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</dc:creator>
  <cp:lastModifiedBy>Gennaro</cp:lastModifiedBy>
  <cp:revision>10</cp:revision>
  <dcterms:created xsi:type="dcterms:W3CDTF">2020-12-10T14:21:46Z</dcterms:created>
  <dcterms:modified xsi:type="dcterms:W3CDTF">2020-12-11T13:55:39Z</dcterms:modified>
</cp:coreProperties>
</file>