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MARIANNA\Documents\Registrazioni%20di%20suoni\Registrazione.m4a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MARIANNA\Documents\Registrazioni%20di%20suoni\Registrazione%20(2).m4a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MARIANNA\Documents\Registrazioni%20di%20suoni\Registrazione%20(3).m4a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MARIANNA\Documents\Registrazioni%20di%20suoni\Registrazione%20(4).m4a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2">
            <a:extLst>
              <a:ext uri="{FF2B5EF4-FFF2-40B4-BE49-F238E27FC236}">
                <a16:creationId xmlns:a16="http://schemas.microsoft.com/office/drawing/2014/main" xmlns="" id="{55839C79-B472-4D46-8188-4481AFE2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1316814"/>
            <a:ext cx="8128000" cy="4224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9351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9F8FD97-CEC3-4A4A-8658-E52AF5B57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128" y="685801"/>
            <a:ext cx="8534400" cy="1674628"/>
          </a:xfrm>
        </p:spPr>
        <p:txBody>
          <a:bodyPr/>
          <a:lstStyle/>
          <a:p>
            <a:pPr marL="0" indent="0">
              <a:buNone/>
            </a:pP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numeri decimali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sono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numeri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formati da due parti separate da una virgola, e per questo motivo vengono anche detti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numeri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con la virgola. Tutto ciò che sta a sinistra della virgola costituisce la parte intera del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numero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mentre ciò che sta a destra costituisce la parte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decimale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Un esempio di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numero decimale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è </a:t>
            </a:r>
            <a:r>
              <a:rPr lang="it-IT" dirty="0">
                <a:solidFill>
                  <a:srgbClr val="202124"/>
                </a:solidFill>
                <a:latin typeface="arial" panose="020B0604020202020204" pitchFamily="34" charset="0"/>
              </a:rPr>
              <a:t>359,576.</a:t>
            </a: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3BD3D88E-42D3-4133-AEC9-6E89A0075F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128" y="2360429"/>
            <a:ext cx="10355744" cy="3593804"/>
          </a:xfrm>
          <a:prstGeom prst="rect">
            <a:avLst/>
          </a:prstGeom>
        </p:spPr>
      </p:pic>
      <p:pic>
        <p:nvPicPr>
          <p:cNvPr id="4" name="Registrazione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653451" y="3577046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618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3D0F250-C46B-4E78-AECE-194C5C22C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1164264"/>
          </a:xfrm>
        </p:spPr>
        <p:txBody>
          <a:bodyPr>
            <a:noAutofit/>
          </a:bodyPr>
          <a:lstStyle/>
          <a:p>
            <a:r>
              <a:rPr lang="it-IT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Per confrontare due </a:t>
            </a:r>
            <a:r>
              <a:rPr lang="it-IT" sz="24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numeri decimali</a:t>
            </a:r>
            <a:r>
              <a:rPr lang="it-IT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bisogna prima di tutto guardare la parte intera del </a:t>
            </a:r>
            <a:r>
              <a:rPr lang="it-IT" sz="24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numero</a:t>
            </a:r>
            <a:r>
              <a:rPr lang="it-IT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se le parti intere sono uguali si guardano i decimi, se i decimi sono uguali si guardano i centesimi, se i centesimi sono uguali, infine, si guardano i millesimi</a:t>
            </a:r>
            <a:endParaRPr lang="it-IT" sz="24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756D4F02-080D-48D8-871A-0E515EBD6C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227" y="2488095"/>
            <a:ext cx="10118467" cy="3184451"/>
          </a:xfrm>
          <a:prstGeom prst="rect">
            <a:avLst/>
          </a:prstGeom>
        </p:spPr>
      </p:pic>
      <p:pic>
        <p:nvPicPr>
          <p:cNvPr id="4" name="Registrazione (2)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889966" y="2009503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236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02CCD94-F70E-430F-BE82-B8FA5CEB1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4717128" cy="2829981"/>
          </a:xfrm>
        </p:spPr>
        <p:txBody>
          <a:bodyPr>
            <a:normAutofit fontScale="92500" lnSpcReduction="10000"/>
          </a:bodyPr>
          <a:lstStyle/>
          <a:p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Per disporre una serie di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numeri decimali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dal più grande al più piccolo, o viceversa, basta ricordare che:</a:t>
            </a:r>
          </a:p>
          <a:p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- se due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numeri decimali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hanno parte intera diversa, è minore quello con parte intera minore;</a:t>
            </a:r>
          </a:p>
          <a:p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- se due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numeri decimali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hanno la stessa parte intera, è minore quello con parte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decimale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minore.</a:t>
            </a: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E547FD30-1770-4540-9057-A3357E14E0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7193" y="599019"/>
            <a:ext cx="4940595" cy="2829981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3B013FA7-4794-45C9-9FBD-7608C6B1D9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5102" b="9672"/>
          <a:stretch/>
        </p:blipFill>
        <p:spPr>
          <a:xfrm>
            <a:off x="1103922" y="3902150"/>
            <a:ext cx="9984156" cy="2356831"/>
          </a:xfrm>
          <a:prstGeom prst="rect">
            <a:avLst/>
          </a:prstGeom>
        </p:spPr>
      </p:pic>
      <p:pic>
        <p:nvPicPr>
          <p:cNvPr id="6" name="Registrazione (3)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5943600" y="32766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300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3B28F97D-5328-4279-8B5E-A217D888E037}"/>
              </a:ext>
            </a:extLst>
          </p:cNvPr>
          <p:cNvSpPr txBox="1"/>
          <p:nvPr/>
        </p:nvSpPr>
        <p:spPr>
          <a:xfrm>
            <a:off x="238540" y="331304"/>
            <a:ext cx="517657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Per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calcolare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in colonna i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numeri decimali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devi separare la parte intera dalla parte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decimale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Se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tra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i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numeri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da incolonnare ce ne sono alcuni interi, senza virgola, li incolonni a sinistra rispetto alla virgola, aggiungi la virgola e pareggia con gli zeri.</a:t>
            </a: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6BC075A2-461B-4A03-BECB-103BAB827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540" y="2220746"/>
            <a:ext cx="5176574" cy="301072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4FA58D36-C7C6-411F-AB25-7A66E1E120FD}"/>
              </a:ext>
            </a:extLst>
          </p:cNvPr>
          <p:cNvSpPr txBox="1"/>
          <p:nvPr/>
        </p:nvSpPr>
        <p:spPr>
          <a:xfrm>
            <a:off x="5910470" y="1855304"/>
            <a:ext cx="613575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b="1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it-IT" b="1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algn="l"/>
            <a:endParaRPr lang="it-IT" b="1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it-IT" b="1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algn="l"/>
            <a:endParaRPr lang="it-IT" b="1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it-IT" b="1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algn="l"/>
            <a:endParaRPr lang="it-IT" b="1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Sottrazioni con la virgola</a:t>
            </a:r>
            <a:endParaRPr lang="it-IT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La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sottrazione con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i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numeri decimali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è un operazione molto semplice da eseguire.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allinea i due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numeri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in colonna rispetto alla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virgola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(le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virgole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dei due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numeri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devono essere posizionate l'una sotto l'altra)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Aggiungi degli zeri affinché la parte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decimale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dei due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numeri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abbia lo stesso </a:t>
            </a:r>
            <a:r>
              <a:rPr lang="it-IT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numero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di cifre.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9E91243A-61AE-4E48-B600-154AF0B970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589" b="8048"/>
          <a:stretch/>
        </p:blipFill>
        <p:spPr>
          <a:xfrm>
            <a:off x="6095999" y="331304"/>
            <a:ext cx="5663609" cy="3432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6025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2">
            <a:extLst>
              <a:ext uri="{FF2B5EF4-FFF2-40B4-BE49-F238E27FC236}">
                <a16:creationId xmlns:a16="http://schemas.microsoft.com/office/drawing/2014/main" xmlns="" id="{22C3AEC3-E119-8645-B6E1-6F9744D75A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0347" y="719666"/>
            <a:ext cx="7951305" cy="5418667"/>
          </a:xfrm>
          <a:prstGeom prst="rect">
            <a:avLst/>
          </a:prstGeom>
        </p:spPr>
      </p:pic>
      <p:pic>
        <p:nvPicPr>
          <p:cNvPr id="3" name="Registrazione (4)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987246" y="5431971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7333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124</TotalTime>
  <Words>15</Words>
  <Application>Microsoft Office PowerPoint</Application>
  <PresentationFormat>Personalizzato</PresentationFormat>
  <Paragraphs>17</Paragraphs>
  <Slides>6</Slides>
  <Notes>0</Notes>
  <HiddenSlides>0</HiddenSlides>
  <MMClips>4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Sezione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Gennaro</dc:creator>
  <cp:lastModifiedBy>MARIANNA</cp:lastModifiedBy>
  <cp:revision>14</cp:revision>
  <dcterms:created xsi:type="dcterms:W3CDTF">2020-12-10T14:21:46Z</dcterms:created>
  <dcterms:modified xsi:type="dcterms:W3CDTF">2020-12-18T11:05:19Z</dcterms:modified>
</cp:coreProperties>
</file>