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8" r:id="rId4"/>
    <p:sldId id="263" r:id="rId5"/>
    <p:sldId id="267" r:id="rId6"/>
    <p:sldId id="265" r:id="rId7"/>
    <p:sldId id="268" r:id="rId8"/>
    <p:sldId id="266" r:id="rId9"/>
    <p:sldId id="269" r:id="rId10"/>
    <p:sldId id="264" r:id="rId11"/>
    <p:sldId id="27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780B-7ED3-4544-837B-E9BE8431D25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0DA52B9-E5FA-4A47-B54F-3964A71A2D73}">
      <dgm:prSet/>
      <dgm:spPr/>
      <dgm:t>
        <a:bodyPr/>
        <a:lstStyle/>
        <a:p>
          <a:r>
            <a:rPr lang="it-IT" dirty="0"/>
            <a:t>Dopo aver letto la leggenda sottolinea di rosso l’INIZIO della storia, di verde lo SVILUPPO ed in blu </a:t>
          </a:r>
          <a:r>
            <a:rPr lang="it-IT"/>
            <a:t>la CONCLUSIONE , </a:t>
          </a:r>
          <a:r>
            <a:rPr lang="it-IT" dirty="0"/>
            <a:t>poi rispondi </a:t>
          </a:r>
          <a:r>
            <a:rPr lang="it-IT"/>
            <a:t>alle domande</a:t>
          </a:r>
          <a:endParaRPr lang="en-US" dirty="0"/>
        </a:p>
      </dgm:t>
    </dgm:pt>
    <dgm:pt modelId="{DA782908-9E04-49EA-A2D9-0AEC46877AB7}" type="parTrans" cxnId="{DFF7DB1E-00D0-49FD-AFC6-CE99113071FC}">
      <dgm:prSet/>
      <dgm:spPr/>
      <dgm:t>
        <a:bodyPr/>
        <a:lstStyle/>
        <a:p>
          <a:endParaRPr lang="en-US"/>
        </a:p>
      </dgm:t>
    </dgm:pt>
    <dgm:pt modelId="{1DDA105B-565C-412A-835A-1BCD4436C794}" type="sibTrans" cxnId="{DFF7DB1E-00D0-49FD-AFC6-CE99113071FC}">
      <dgm:prSet/>
      <dgm:spPr/>
      <dgm:t>
        <a:bodyPr/>
        <a:lstStyle/>
        <a:p>
          <a:endParaRPr lang="en-US"/>
        </a:p>
      </dgm:t>
    </dgm:pt>
    <dgm:pt modelId="{59FDA95F-D1A1-42F9-BFB9-83288A26F8A6}">
      <dgm:prSet/>
      <dgm:spPr/>
      <dgm:t>
        <a:bodyPr/>
        <a:lstStyle/>
        <a:p>
          <a:r>
            <a:rPr lang="it-IT"/>
            <a:t>Chi è il protagonista della leggenda?</a:t>
          </a:r>
          <a:endParaRPr lang="en-US"/>
        </a:p>
      </dgm:t>
    </dgm:pt>
    <dgm:pt modelId="{68B796C0-7769-4D42-B337-67B1537975AD}" type="parTrans" cxnId="{BF6A60BB-592B-4A88-8F54-F16D9C3CC03C}">
      <dgm:prSet/>
      <dgm:spPr/>
      <dgm:t>
        <a:bodyPr/>
        <a:lstStyle/>
        <a:p>
          <a:endParaRPr lang="en-US"/>
        </a:p>
      </dgm:t>
    </dgm:pt>
    <dgm:pt modelId="{F3C8C294-31B5-4E0A-820C-6B61AEC1D084}" type="sibTrans" cxnId="{BF6A60BB-592B-4A88-8F54-F16D9C3CC03C}">
      <dgm:prSet/>
      <dgm:spPr/>
      <dgm:t>
        <a:bodyPr/>
        <a:lstStyle/>
        <a:p>
          <a:endParaRPr lang="en-US"/>
        </a:p>
      </dgm:t>
    </dgm:pt>
    <dgm:pt modelId="{A81E588C-685C-48DE-87DA-F4351D8B4023}">
      <dgm:prSet/>
      <dgm:spPr/>
      <dgm:t>
        <a:bodyPr/>
        <a:lstStyle/>
        <a:p>
          <a:r>
            <a:rPr lang="it-IT"/>
            <a:t>Quando si svolge la vicenda?</a:t>
          </a:r>
          <a:endParaRPr lang="en-US"/>
        </a:p>
      </dgm:t>
    </dgm:pt>
    <dgm:pt modelId="{83C26BA8-9915-4799-8B46-87466958F957}" type="parTrans" cxnId="{B6B9884B-DAFD-491D-8A2C-D31174464282}">
      <dgm:prSet/>
      <dgm:spPr/>
      <dgm:t>
        <a:bodyPr/>
        <a:lstStyle/>
        <a:p>
          <a:endParaRPr lang="en-US"/>
        </a:p>
      </dgm:t>
    </dgm:pt>
    <dgm:pt modelId="{9C4A0C79-F7D8-475E-8F11-D7CC11B98F60}" type="sibTrans" cxnId="{B6B9884B-DAFD-491D-8A2C-D31174464282}">
      <dgm:prSet/>
      <dgm:spPr/>
      <dgm:t>
        <a:bodyPr/>
        <a:lstStyle/>
        <a:p>
          <a:endParaRPr lang="en-US"/>
        </a:p>
      </dgm:t>
    </dgm:pt>
    <dgm:pt modelId="{D97A1741-40BC-4C6B-BDB0-01139E913D47}">
      <dgm:prSet/>
      <dgm:spPr/>
      <dgm:t>
        <a:bodyPr/>
        <a:lstStyle/>
        <a:p>
          <a:r>
            <a:rPr lang="it-IT"/>
            <a:t>Dove si svolgono i fatti raccontati?</a:t>
          </a:r>
          <a:endParaRPr lang="en-US"/>
        </a:p>
      </dgm:t>
    </dgm:pt>
    <dgm:pt modelId="{3A03CDCE-1A66-4428-AFEF-16E159433A0C}" type="parTrans" cxnId="{90A23099-2E24-485F-913D-0A51C37C0E26}">
      <dgm:prSet/>
      <dgm:spPr/>
      <dgm:t>
        <a:bodyPr/>
        <a:lstStyle/>
        <a:p>
          <a:endParaRPr lang="en-US"/>
        </a:p>
      </dgm:t>
    </dgm:pt>
    <dgm:pt modelId="{30530A67-8D69-40FA-8C4D-8F0A751EF4BD}" type="sibTrans" cxnId="{90A23099-2E24-485F-913D-0A51C37C0E26}">
      <dgm:prSet/>
      <dgm:spPr/>
      <dgm:t>
        <a:bodyPr/>
        <a:lstStyle/>
        <a:p>
          <a:endParaRPr lang="en-US"/>
        </a:p>
      </dgm:t>
    </dgm:pt>
    <dgm:pt modelId="{F4959040-61B5-4CA8-8441-9D385BD70E7D}">
      <dgm:prSet/>
      <dgm:spPr/>
      <dgm:t>
        <a:bodyPr/>
        <a:lstStyle/>
        <a:p>
          <a:r>
            <a:rPr lang="it-IT"/>
            <a:t>Perché il re del bosco gli fece un dono?</a:t>
          </a:r>
          <a:endParaRPr lang="en-US"/>
        </a:p>
      </dgm:t>
    </dgm:pt>
    <dgm:pt modelId="{4F708A44-444D-4EE3-90DB-29EBA06AA678}" type="parTrans" cxnId="{04DF316A-C93D-427C-A269-9ACF6B0E65D2}">
      <dgm:prSet/>
      <dgm:spPr/>
      <dgm:t>
        <a:bodyPr/>
        <a:lstStyle/>
        <a:p>
          <a:endParaRPr lang="en-US"/>
        </a:p>
      </dgm:t>
    </dgm:pt>
    <dgm:pt modelId="{4BF51143-3D7D-4B38-9690-07968EAB8530}" type="sibTrans" cxnId="{04DF316A-C93D-427C-A269-9ACF6B0E65D2}">
      <dgm:prSet/>
      <dgm:spPr/>
      <dgm:t>
        <a:bodyPr/>
        <a:lstStyle/>
        <a:p>
          <a:endParaRPr lang="en-US"/>
        </a:p>
      </dgm:t>
    </dgm:pt>
    <dgm:pt modelId="{142B2B29-86A7-4895-930A-75A6B74F109D}">
      <dgm:prSet/>
      <dgm:spPr/>
      <dgm:t>
        <a:bodyPr/>
        <a:lstStyle/>
        <a:p>
          <a:r>
            <a:rPr lang="it-IT"/>
            <a:t>Come fu premiato dal re del bosco?</a:t>
          </a:r>
          <a:endParaRPr lang="en-US"/>
        </a:p>
      </dgm:t>
    </dgm:pt>
    <dgm:pt modelId="{66D56048-C2FA-416F-A499-EEB8CD5F49AA}" type="parTrans" cxnId="{79D6413A-13B9-40CA-A0B1-915070497041}">
      <dgm:prSet/>
      <dgm:spPr/>
      <dgm:t>
        <a:bodyPr/>
        <a:lstStyle/>
        <a:p>
          <a:endParaRPr lang="en-US"/>
        </a:p>
      </dgm:t>
    </dgm:pt>
    <dgm:pt modelId="{95B519C9-6260-4A99-9792-C0AAE47DE308}" type="sibTrans" cxnId="{79D6413A-13B9-40CA-A0B1-915070497041}">
      <dgm:prSet/>
      <dgm:spPr/>
      <dgm:t>
        <a:bodyPr/>
        <a:lstStyle/>
        <a:p>
          <a:endParaRPr lang="en-US"/>
        </a:p>
      </dgm:t>
    </dgm:pt>
    <dgm:pt modelId="{E2AFCA82-21AB-401E-A618-B9D6E681CAD4}" type="pres">
      <dgm:prSet presAssocID="{A08E780B-7ED3-4544-837B-E9BE8431D255}" presName="Name0" presStyleCnt="0">
        <dgm:presLayoutVars>
          <dgm:dir/>
          <dgm:resizeHandles val="exact"/>
        </dgm:presLayoutVars>
      </dgm:prSet>
      <dgm:spPr/>
    </dgm:pt>
    <dgm:pt modelId="{B8FED36E-3226-4CA0-819E-9FDFCAC851E6}" type="pres">
      <dgm:prSet presAssocID="{40DA52B9-E5FA-4A47-B54F-3964A71A2D73}" presName="node" presStyleLbl="node1" presStyleIdx="0" presStyleCnt="6">
        <dgm:presLayoutVars>
          <dgm:bulletEnabled val="1"/>
        </dgm:presLayoutVars>
      </dgm:prSet>
      <dgm:spPr/>
    </dgm:pt>
    <dgm:pt modelId="{815277EC-DFCE-45D6-82EA-01BFDEF3507D}" type="pres">
      <dgm:prSet presAssocID="{1DDA105B-565C-412A-835A-1BCD4436C794}" presName="sibTrans" presStyleLbl="sibTrans1D1" presStyleIdx="0" presStyleCnt="5"/>
      <dgm:spPr/>
    </dgm:pt>
    <dgm:pt modelId="{45696375-D3E7-49C5-A386-8EFAA1931E2B}" type="pres">
      <dgm:prSet presAssocID="{1DDA105B-565C-412A-835A-1BCD4436C794}" presName="connectorText" presStyleLbl="sibTrans1D1" presStyleIdx="0" presStyleCnt="5"/>
      <dgm:spPr/>
    </dgm:pt>
    <dgm:pt modelId="{24D9A9CA-8CBE-4825-8443-1379660EEE1D}" type="pres">
      <dgm:prSet presAssocID="{59FDA95F-D1A1-42F9-BFB9-83288A26F8A6}" presName="node" presStyleLbl="node1" presStyleIdx="1" presStyleCnt="6">
        <dgm:presLayoutVars>
          <dgm:bulletEnabled val="1"/>
        </dgm:presLayoutVars>
      </dgm:prSet>
      <dgm:spPr/>
    </dgm:pt>
    <dgm:pt modelId="{B8D0D1AB-BEC0-4E87-9AEB-5F2EC4CAEAF1}" type="pres">
      <dgm:prSet presAssocID="{F3C8C294-31B5-4E0A-820C-6B61AEC1D084}" presName="sibTrans" presStyleLbl="sibTrans1D1" presStyleIdx="1" presStyleCnt="5"/>
      <dgm:spPr/>
    </dgm:pt>
    <dgm:pt modelId="{955C76B4-0622-4EF0-BACC-9964775DBB77}" type="pres">
      <dgm:prSet presAssocID="{F3C8C294-31B5-4E0A-820C-6B61AEC1D084}" presName="connectorText" presStyleLbl="sibTrans1D1" presStyleIdx="1" presStyleCnt="5"/>
      <dgm:spPr/>
    </dgm:pt>
    <dgm:pt modelId="{B8DBD829-F4C4-4898-B50A-B6E0A0872EC9}" type="pres">
      <dgm:prSet presAssocID="{A81E588C-685C-48DE-87DA-F4351D8B4023}" presName="node" presStyleLbl="node1" presStyleIdx="2" presStyleCnt="6">
        <dgm:presLayoutVars>
          <dgm:bulletEnabled val="1"/>
        </dgm:presLayoutVars>
      </dgm:prSet>
      <dgm:spPr/>
    </dgm:pt>
    <dgm:pt modelId="{0672475E-EF60-4C63-97D2-047750782C84}" type="pres">
      <dgm:prSet presAssocID="{9C4A0C79-F7D8-475E-8F11-D7CC11B98F60}" presName="sibTrans" presStyleLbl="sibTrans1D1" presStyleIdx="2" presStyleCnt="5"/>
      <dgm:spPr/>
    </dgm:pt>
    <dgm:pt modelId="{612721BD-2269-4DA3-B293-B84CBE73AE78}" type="pres">
      <dgm:prSet presAssocID="{9C4A0C79-F7D8-475E-8F11-D7CC11B98F60}" presName="connectorText" presStyleLbl="sibTrans1D1" presStyleIdx="2" presStyleCnt="5"/>
      <dgm:spPr/>
    </dgm:pt>
    <dgm:pt modelId="{401E6A28-7A84-4BC5-9904-8D3BD7841AF3}" type="pres">
      <dgm:prSet presAssocID="{D97A1741-40BC-4C6B-BDB0-01139E913D47}" presName="node" presStyleLbl="node1" presStyleIdx="3" presStyleCnt="6">
        <dgm:presLayoutVars>
          <dgm:bulletEnabled val="1"/>
        </dgm:presLayoutVars>
      </dgm:prSet>
      <dgm:spPr/>
    </dgm:pt>
    <dgm:pt modelId="{17778662-9C6B-46FA-8981-C99EF25ED4D4}" type="pres">
      <dgm:prSet presAssocID="{30530A67-8D69-40FA-8C4D-8F0A751EF4BD}" presName="sibTrans" presStyleLbl="sibTrans1D1" presStyleIdx="3" presStyleCnt="5"/>
      <dgm:spPr/>
    </dgm:pt>
    <dgm:pt modelId="{396EC781-D087-4D62-94FA-F7B48C926FA1}" type="pres">
      <dgm:prSet presAssocID="{30530A67-8D69-40FA-8C4D-8F0A751EF4BD}" presName="connectorText" presStyleLbl="sibTrans1D1" presStyleIdx="3" presStyleCnt="5"/>
      <dgm:spPr/>
    </dgm:pt>
    <dgm:pt modelId="{3B1EDD6C-D6FD-402B-861D-4FA7623C9DAC}" type="pres">
      <dgm:prSet presAssocID="{F4959040-61B5-4CA8-8441-9D385BD70E7D}" presName="node" presStyleLbl="node1" presStyleIdx="4" presStyleCnt="6">
        <dgm:presLayoutVars>
          <dgm:bulletEnabled val="1"/>
        </dgm:presLayoutVars>
      </dgm:prSet>
      <dgm:spPr/>
    </dgm:pt>
    <dgm:pt modelId="{01AA7406-BDE3-4080-97D0-EE86922C6E87}" type="pres">
      <dgm:prSet presAssocID="{4BF51143-3D7D-4B38-9690-07968EAB8530}" presName="sibTrans" presStyleLbl="sibTrans1D1" presStyleIdx="4" presStyleCnt="5"/>
      <dgm:spPr/>
    </dgm:pt>
    <dgm:pt modelId="{BE180976-B6F6-43BD-BE2B-452A64B28F38}" type="pres">
      <dgm:prSet presAssocID="{4BF51143-3D7D-4B38-9690-07968EAB8530}" presName="connectorText" presStyleLbl="sibTrans1D1" presStyleIdx="4" presStyleCnt="5"/>
      <dgm:spPr/>
    </dgm:pt>
    <dgm:pt modelId="{FBDD3C63-C4FE-4CB6-AEE2-25D39C144ECC}" type="pres">
      <dgm:prSet presAssocID="{142B2B29-86A7-4895-930A-75A6B74F109D}" presName="node" presStyleLbl="node1" presStyleIdx="5" presStyleCnt="6">
        <dgm:presLayoutVars>
          <dgm:bulletEnabled val="1"/>
        </dgm:presLayoutVars>
      </dgm:prSet>
      <dgm:spPr/>
    </dgm:pt>
  </dgm:ptLst>
  <dgm:cxnLst>
    <dgm:cxn modelId="{8A427D14-B26C-43C5-99F5-B887DC879685}" type="presOf" srcId="{142B2B29-86A7-4895-930A-75A6B74F109D}" destId="{FBDD3C63-C4FE-4CB6-AEE2-25D39C144ECC}" srcOrd="0" destOrd="0" presId="urn:microsoft.com/office/officeart/2016/7/layout/RepeatingBendingProcessNew"/>
    <dgm:cxn modelId="{C4E07D16-A05A-48E3-AFFA-89A67E97C970}" type="presOf" srcId="{1DDA105B-565C-412A-835A-1BCD4436C794}" destId="{815277EC-DFCE-45D6-82EA-01BFDEF3507D}" srcOrd="0" destOrd="0" presId="urn:microsoft.com/office/officeart/2016/7/layout/RepeatingBendingProcessNew"/>
    <dgm:cxn modelId="{BFD32B1A-C534-4F71-B3C1-EBA9C66C1298}" type="presOf" srcId="{4BF51143-3D7D-4B38-9690-07968EAB8530}" destId="{BE180976-B6F6-43BD-BE2B-452A64B28F38}" srcOrd="1" destOrd="0" presId="urn:microsoft.com/office/officeart/2016/7/layout/RepeatingBendingProcessNew"/>
    <dgm:cxn modelId="{DFF7DB1E-00D0-49FD-AFC6-CE99113071FC}" srcId="{A08E780B-7ED3-4544-837B-E9BE8431D255}" destId="{40DA52B9-E5FA-4A47-B54F-3964A71A2D73}" srcOrd="0" destOrd="0" parTransId="{DA782908-9E04-49EA-A2D9-0AEC46877AB7}" sibTransId="{1DDA105B-565C-412A-835A-1BCD4436C794}"/>
    <dgm:cxn modelId="{3230DF27-A236-46F0-BFD3-718EEF6EE84B}" type="presOf" srcId="{30530A67-8D69-40FA-8C4D-8F0A751EF4BD}" destId="{17778662-9C6B-46FA-8981-C99EF25ED4D4}" srcOrd="0" destOrd="0" presId="urn:microsoft.com/office/officeart/2016/7/layout/RepeatingBendingProcessNew"/>
    <dgm:cxn modelId="{79D6413A-13B9-40CA-A0B1-915070497041}" srcId="{A08E780B-7ED3-4544-837B-E9BE8431D255}" destId="{142B2B29-86A7-4895-930A-75A6B74F109D}" srcOrd="5" destOrd="0" parTransId="{66D56048-C2FA-416F-A499-EEB8CD5F49AA}" sibTransId="{95B519C9-6260-4A99-9792-C0AAE47DE308}"/>
    <dgm:cxn modelId="{30639A3D-E768-47C5-934A-9B08D40D008D}" type="presOf" srcId="{9C4A0C79-F7D8-475E-8F11-D7CC11B98F60}" destId="{612721BD-2269-4DA3-B293-B84CBE73AE78}" srcOrd="1" destOrd="0" presId="urn:microsoft.com/office/officeart/2016/7/layout/RepeatingBendingProcessNew"/>
    <dgm:cxn modelId="{59C13061-F48A-41E9-AA08-5CC52B31B099}" type="presOf" srcId="{59FDA95F-D1A1-42F9-BFB9-83288A26F8A6}" destId="{24D9A9CA-8CBE-4825-8443-1379660EEE1D}" srcOrd="0" destOrd="0" presId="urn:microsoft.com/office/officeart/2016/7/layout/RepeatingBendingProcessNew"/>
    <dgm:cxn modelId="{6FE8D844-9A99-4B8C-8A9D-EEC3F587C585}" type="presOf" srcId="{1DDA105B-565C-412A-835A-1BCD4436C794}" destId="{45696375-D3E7-49C5-A386-8EFAA1931E2B}" srcOrd="1" destOrd="0" presId="urn:microsoft.com/office/officeart/2016/7/layout/RepeatingBendingProcessNew"/>
    <dgm:cxn modelId="{04DF316A-C93D-427C-A269-9ACF6B0E65D2}" srcId="{A08E780B-7ED3-4544-837B-E9BE8431D255}" destId="{F4959040-61B5-4CA8-8441-9D385BD70E7D}" srcOrd="4" destOrd="0" parTransId="{4F708A44-444D-4EE3-90DB-29EBA06AA678}" sibTransId="{4BF51143-3D7D-4B38-9690-07968EAB8530}"/>
    <dgm:cxn modelId="{B6B9884B-DAFD-491D-8A2C-D31174464282}" srcId="{A08E780B-7ED3-4544-837B-E9BE8431D255}" destId="{A81E588C-685C-48DE-87DA-F4351D8B4023}" srcOrd="2" destOrd="0" parTransId="{83C26BA8-9915-4799-8B46-87466958F957}" sibTransId="{9C4A0C79-F7D8-475E-8F11-D7CC11B98F60}"/>
    <dgm:cxn modelId="{E4C4AB6D-27CF-4177-9BBF-C1CFB246F10F}" type="presOf" srcId="{F3C8C294-31B5-4E0A-820C-6B61AEC1D084}" destId="{B8D0D1AB-BEC0-4E87-9AEB-5F2EC4CAEAF1}" srcOrd="0" destOrd="0" presId="urn:microsoft.com/office/officeart/2016/7/layout/RepeatingBendingProcessNew"/>
    <dgm:cxn modelId="{E20C4776-2BB0-45BC-BD31-AD744B34D6BB}" type="presOf" srcId="{4BF51143-3D7D-4B38-9690-07968EAB8530}" destId="{01AA7406-BDE3-4080-97D0-EE86922C6E87}" srcOrd="0" destOrd="0" presId="urn:microsoft.com/office/officeart/2016/7/layout/RepeatingBendingProcessNew"/>
    <dgm:cxn modelId="{90A23099-2E24-485F-913D-0A51C37C0E26}" srcId="{A08E780B-7ED3-4544-837B-E9BE8431D255}" destId="{D97A1741-40BC-4C6B-BDB0-01139E913D47}" srcOrd="3" destOrd="0" parTransId="{3A03CDCE-1A66-4428-AFEF-16E159433A0C}" sibTransId="{30530A67-8D69-40FA-8C4D-8F0A751EF4BD}"/>
    <dgm:cxn modelId="{D9AEA99F-98FD-4544-B75F-66E57CECCBA0}" type="presOf" srcId="{D97A1741-40BC-4C6B-BDB0-01139E913D47}" destId="{401E6A28-7A84-4BC5-9904-8D3BD7841AF3}" srcOrd="0" destOrd="0" presId="urn:microsoft.com/office/officeart/2016/7/layout/RepeatingBendingProcessNew"/>
    <dgm:cxn modelId="{2CDDBCB7-A2B6-4AF9-AA44-B3371DD0D06A}" type="presOf" srcId="{F4959040-61B5-4CA8-8441-9D385BD70E7D}" destId="{3B1EDD6C-D6FD-402B-861D-4FA7623C9DAC}" srcOrd="0" destOrd="0" presId="urn:microsoft.com/office/officeart/2016/7/layout/RepeatingBendingProcessNew"/>
    <dgm:cxn modelId="{25FE39BA-C410-4A58-810D-1B287D2ABABC}" type="presOf" srcId="{A81E588C-685C-48DE-87DA-F4351D8B4023}" destId="{B8DBD829-F4C4-4898-B50A-B6E0A0872EC9}" srcOrd="0" destOrd="0" presId="urn:microsoft.com/office/officeart/2016/7/layout/RepeatingBendingProcessNew"/>
    <dgm:cxn modelId="{BF6A60BB-592B-4A88-8F54-F16D9C3CC03C}" srcId="{A08E780B-7ED3-4544-837B-E9BE8431D255}" destId="{59FDA95F-D1A1-42F9-BFB9-83288A26F8A6}" srcOrd="1" destOrd="0" parTransId="{68B796C0-7769-4D42-B337-67B1537975AD}" sibTransId="{F3C8C294-31B5-4E0A-820C-6B61AEC1D084}"/>
    <dgm:cxn modelId="{441C68CB-A9EB-45B6-921A-F6E8AB229B5F}" type="presOf" srcId="{40DA52B9-E5FA-4A47-B54F-3964A71A2D73}" destId="{B8FED36E-3226-4CA0-819E-9FDFCAC851E6}" srcOrd="0" destOrd="0" presId="urn:microsoft.com/office/officeart/2016/7/layout/RepeatingBendingProcessNew"/>
    <dgm:cxn modelId="{ADB0D5CF-5849-40F2-86FE-E240A68AFC10}" type="presOf" srcId="{F3C8C294-31B5-4E0A-820C-6B61AEC1D084}" destId="{955C76B4-0622-4EF0-BACC-9964775DBB77}" srcOrd="1" destOrd="0" presId="urn:microsoft.com/office/officeart/2016/7/layout/RepeatingBendingProcessNew"/>
    <dgm:cxn modelId="{4F5CB8E3-36FC-4DB0-BE59-BE66944CA313}" type="presOf" srcId="{A08E780B-7ED3-4544-837B-E9BE8431D255}" destId="{E2AFCA82-21AB-401E-A618-B9D6E681CAD4}" srcOrd="0" destOrd="0" presId="urn:microsoft.com/office/officeart/2016/7/layout/RepeatingBendingProcessNew"/>
    <dgm:cxn modelId="{925725E9-60CB-49E0-ABE5-6AEA657DF6A9}" type="presOf" srcId="{9C4A0C79-F7D8-475E-8F11-D7CC11B98F60}" destId="{0672475E-EF60-4C63-97D2-047750782C84}" srcOrd="0" destOrd="0" presId="urn:microsoft.com/office/officeart/2016/7/layout/RepeatingBendingProcessNew"/>
    <dgm:cxn modelId="{FB97F6F5-7752-4A02-A788-64489D6A5527}" type="presOf" srcId="{30530A67-8D69-40FA-8C4D-8F0A751EF4BD}" destId="{396EC781-D087-4D62-94FA-F7B48C926FA1}" srcOrd="1" destOrd="0" presId="urn:microsoft.com/office/officeart/2016/7/layout/RepeatingBendingProcessNew"/>
    <dgm:cxn modelId="{3EC0B424-6B1E-43C7-9357-9F38625644F3}" type="presParOf" srcId="{E2AFCA82-21AB-401E-A618-B9D6E681CAD4}" destId="{B8FED36E-3226-4CA0-819E-9FDFCAC851E6}" srcOrd="0" destOrd="0" presId="urn:microsoft.com/office/officeart/2016/7/layout/RepeatingBendingProcessNew"/>
    <dgm:cxn modelId="{C5E56B70-6B4A-4CF1-8AE2-8931196CD7E4}" type="presParOf" srcId="{E2AFCA82-21AB-401E-A618-B9D6E681CAD4}" destId="{815277EC-DFCE-45D6-82EA-01BFDEF3507D}" srcOrd="1" destOrd="0" presId="urn:microsoft.com/office/officeart/2016/7/layout/RepeatingBendingProcessNew"/>
    <dgm:cxn modelId="{5DD39ED1-4985-4BD8-8FD7-D883BF6E94AE}" type="presParOf" srcId="{815277EC-DFCE-45D6-82EA-01BFDEF3507D}" destId="{45696375-D3E7-49C5-A386-8EFAA1931E2B}" srcOrd="0" destOrd="0" presId="urn:microsoft.com/office/officeart/2016/7/layout/RepeatingBendingProcessNew"/>
    <dgm:cxn modelId="{086A8BAE-7CD7-4A65-999E-620C097BF22F}" type="presParOf" srcId="{E2AFCA82-21AB-401E-A618-B9D6E681CAD4}" destId="{24D9A9CA-8CBE-4825-8443-1379660EEE1D}" srcOrd="2" destOrd="0" presId="urn:microsoft.com/office/officeart/2016/7/layout/RepeatingBendingProcessNew"/>
    <dgm:cxn modelId="{59693647-4227-44DE-BE35-96489EC4B609}" type="presParOf" srcId="{E2AFCA82-21AB-401E-A618-B9D6E681CAD4}" destId="{B8D0D1AB-BEC0-4E87-9AEB-5F2EC4CAEAF1}" srcOrd="3" destOrd="0" presId="urn:microsoft.com/office/officeart/2016/7/layout/RepeatingBendingProcessNew"/>
    <dgm:cxn modelId="{B6D6E430-8188-4E85-9E40-F0A8A452F242}" type="presParOf" srcId="{B8D0D1AB-BEC0-4E87-9AEB-5F2EC4CAEAF1}" destId="{955C76B4-0622-4EF0-BACC-9964775DBB77}" srcOrd="0" destOrd="0" presId="urn:microsoft.com/office/officeart/2016/7/layout/RepeatingBendingProcessNew"/>
    <dgm:cxn modelId="{494A1388-B7CA-4E75-913E-13FDFB09588C}" type="presParOf" srcId="{E2AFCA82-21AB-401E-A618-B9D6E681CAD4}" destId="{B8DBD829-F4C4-4898-B50A-B6E0A0872EC9}" srcOrd="4" destOrd="0" presId="urn:microsoft.com/office/officeart/2016/7/layout/RepeatingBendingProcessNew"/>
    <dgm:cxn modelId="{8812D17E-E8A8-47B1-957A-639B7F1E6B75}" type="presParOf" srcId="{E2AFCA82-21AB-401E-A618-B9D6E681CAD4}" destId="{0672475E-EF60-4C63-97D2-047750782C84}" srcOrd="5" destOrd="0" presId="urn:microsoft.com/office/officeart/2016/7/layout/RepeatingBendingProcessNew"/>
    <dgm:cxn modelId="{99DF028C-4BB5-41CB-BD4B-A0504AB14229}" type="presParOf" srcId="{0672475E-EF60-4C63-97D2-047750782C84}" destId="{612721BD-2269-4DA3-B293-B84CBE73AE78}" srcOrd="0" destOrd="0" presId="urn:microsoft.com/office/officeart/2016/7/layout/RepeatingBendingProcessNew"/>
    <dgm:cxn modelId="{3D1AE899-4137-4838-AF5C-C197ED785F5C}" type="presParOf" srcId="{E2AFCA82-21AB-401E-A618-B9D6E681CAD4}" destId="{401E6A28-7A84-4BC5-9904-8D3BD7841AF3}" srcOrd="6" destOrd="0" presId="urn:microsoft.com/office/officeart/2016/7/layout/RepeatingBendingProcessNew"/>
    <dgm:cxn modelId="{6B804554-F579-48E6-BD70-3C6B9A8839C3}" type="presParOf" srcId="{E2AFCA82-21AB-401E-A618-B9D6E681CAD4}" destId="{17778662-9C6B-46FA-8981-C99EF25ED4D4}" srcOrd="7" destOrd="0" presId="urn:microsoft.com/office/officeart/2016/7/layout/RepeatingBendingProcessNew"/>
    <dgm:cxn modelId="{9CF2BE8C-7142-4871-BEB2-458FBD62AFF9}" type="presParOf" srcId="{17778662-9C6B-46FA-8981-C99EF25ED4D4}" destId="{396EC781-D087-4D62-94FA-F7B48C926FA1}" srcOrd="0" destOrd="0" presId="urn:microsoft.com/office/officeart/2016/7/layout/RepeatingBendingProcessNew"/>
    <dgm:cxn modelId="{A70A4CA5-F1C8-480E-8D07-1DD73855F75F}" type="presParOf" srcId="{E2AFCA82-21AB-401E-A618-B9D6E681CAD4}" destId="{3B1EDD6C-D6FD-402B-861D-4FA7623C9DAC}" srcOrd="8" destOrd="0" presId="urn:microsoft.com/office/officeart/2016/7/layout/RepeatingBendingProcessNew"/>
    <dgm:cxn modelId="{B8334EB0-03D3-4468-A39B-C7847FB85E14}" type="presParOf" srcId="{E2AFCA82-21AB-401E-A618-B9D6E681CAD4}" destId="{01AA7406-BDE3-4080-97D0-EE86922C6E87}" srcOrd="9" destOrd="0" presId="urn:microsoft.com/office/officeart/2016/7/layout/RepeatingBendingProcessNew"/>
    <dgm:cxn modelId="{FB952EA7-B380-4F3B-9DAA-7AB4F9028348}" type="presParOf" srcId="{01AA7406-BDE3-4080-97D0-EE86922C6E87}" destId="{BE180976-B6F6-43BD-BE2B-452A64B28F38}" srcOrd="0" destOrd="0" presId="urn:microsoft.com/office/officeart/2016/7/layout/RepeatingBendingProcessNew"/>
    <dgm:cxn modelId="{707F2BF6-6A63-4E84-9ACA-F716DF655719}" type="presParOf" srcId="{E2AFCA82-21AB-401E-A618-B9D6E681CAD4}" destId="{FBDD3C63-C4FE-4CB6-AEE2-25D39C144EC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7EC-DFCE-45D6-82EA-01BFDEF3507D}">
      <dsp:nvSpPr>
        <dsp:cNvPr id="0" name=""/>
        <dsp:cNvSpPr/>
      </dsp:nvSpPr>
      <dsp:spPr>
        <a:xfrm>
          <a:off x="2767295" y="712675"/>
          <a:ext cx="548545" cy="91440"/>
        </a:xfrm>
        <a:custGeom>
          <a:avLst/>
          <a:gdLst/>
          <a:ahLst/>
          <a:cxnLst/>
          <a:rect l="0" t="0" r="0" b="0"/>
          <a:pathLst>
            <a:path>
              <a:moveTo>
                <a:pt x="0" y="45720"/>
              </a:moveTo>
              <a:lnTo>
                <a:pt x="54854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7089" y="755499"/>
        <a:ext cx="28957" cy="5791"/>
      </dsp:txXfrm>
    </dsp:sp>
    <dsp:sp modelId="{B8FED36E-3226-4CA0-819E-9FDFCAC851E6}">
      <dsp:nvSpPr>
        <dsp:cNvPr id="0" name=""/>
        <dsp:cNvSpPr/>
      </dsp:nvSpPr>
      <dsp:spPr>
        <a:xfrm>
          <a:off x="251070" y="2988"/>
          <a:ext cx="2518024" cy="1510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dirty="0"/>
            <a:t>Dopo aver letto la leggenda sottolinea di rosso l’INIZIO della storia, di verde lo SVILUPPO ed in blu </a:t>
          </a:r>
          <a:r>
            <a:rPr lang="it-IT" sz="1400" kern="1200"/>
            <a:t>la CONCLUSIONE , </a:t>
          </a:r>
          <a:r>
            <a:rPr lang="it-IT" sz="1400" kern="1200" dirty="0"/>
            <a:t>poi rispondi </a:t>
          </a:r>
          <a:r>
            <a:rPr lang="it-IT" sz="1400" kern="1200"/>
            <a:t>alle domande</a:t>
          </a:r>
          <a:endParaRPr lang="en-US" sz="1400" kern="1200" dirty="0"/>
        </a:p>
      </dsp:txBody>
      <dsp:txXfrm>
        <a:off x="251070" y="2988"/>
        <a:ext cx="2518024" cy="1510814"/>
      </dsp:txXfrm>
    </dsp:sp>
    <dsp:sp modelId="{B8D0D1AB-BEC0-4E87-9AEB-5F2EC4CAEAF1}">
      <dsp:nvSpPr>
        <dsp:cNvPr id="0" name=""/>
        <dsp:cNvSpPr/>
      </dsp:nvSpPr>
      <dsp:spPr>
        <a:xfrm>
          <a:off x="1510082" y="1512002"/>
          <a:ext cx="3097170" cy="548545"/>
        </a:xfrm>
        <a:custGeom>
          <a:avLst/>
          <a:gdLst/>
          <a:ahLst/>
          <a:cxnLst/>
          <a:rect l="0" t="0" r="0" b="0"/>
          <a:pathLst>
            <a:path>
              <a:moveTo>
                <a:pt x="3097170" y="0"/>
              </a:moveTo>
              <a:lnTo>
                <a:pt x="3097170" y="291372"/>
              </a:lnTo>
              <a:lnTo>
                <a:pt x="0" y="291372"/>
              </a:lnTo>
              <a:lnTo>
                <a:pt x="0" y="548545"/>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79896" y="1783380"/>
        <a:ext cx="157542" cy="5791"/>
      </dsp:txXfrm>
    </dsp:sp>
    <dsp:sp modelId="{24D9A9CA-8CBE-4825-8443-1379660EEE1D}">
      <dsp:nvSpPr>
        <dsp:cNvPr id="0" name=""/>
        <dsp:cNvSpPr/>
      </dsp:nvSpPr>
      <dsp:spPr>
        <a:xfrm>
          <a:off x="3348240" y="2988"/>
          <a:ext cx="2518024" cy="15108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a:t>Chi è il protagonista della leggenda?</a:t>
          </a:r>
          <a:endParaRPr lang="en-US" sz="1400" kern="1200"/>
        </a:p>
      </dsp:txBody>
      <dsp:txXfrm>
        <a:off x="3348240" y="2988"/>
        <a:ext cx="2518024" cy="1510814"/>
      </dsp:txXfrm>
    </dsp:sp>
    <dsp:sp modelId="{0672475E-EF60-4C63-97D2-047750782C84}">
      <dsp:nvSpPr>
        <dsp:cNvPr id="0" name=""/>
        <dsp:cNvSpPr/>
      </dsp:nvSpPr>
      <dsp:spPr>
        <a:xfrm>
          <a:off x="2767295" y="2802635"/>
          <a:ext cx="548545" cy="91440"/>
        </a:xfrm>
        <a:custGeom>
          <a:avLst/>
          <a:gdLst/>
          <a:ahLst/>
          <a:cxnLst/>
          <a:rect l="0" t="0" r="0" b="0"/>
          <a:pathLst>
            <a:path>
              <a:moveTo>
                <a:pt x="0" y="45720"/>
              </a:moveTo>
              <a:lnTo>
                <a:pt x="54854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7089" y="2845460"/>
        <a:ext cx="28957" cy="5791"/>
      </dsp:txXfrm>
    </dsp:sp>
    <dsp:sp modelId="{B8DBD829-F4C4-4898-B50A-B6E0A0872EC9}">
      <dsp:nvSpPr>
        <dsp:cNvPr id="0" name=""/>
        <dsp:cNvSpPr/>
      </dsp:nvSpPr>
      <dsp:spPr>
        <a:xfrm>
          <a:off x="251070" y="2092948"/>
          <a:ext cx="2518024" cy="15108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a:t>Quando si svolge la vicenda?</a:t>
          </a:r>
          <a:endParaRPr lang="en-US" sz="1400" kern="1200"/>
        </a:p>
      </dsp:txBody>
      <dsp:txXfrm>
        <a:off x="251070" y="2092948"/>
        <a:ext cx="2518024" cy="1510814"/>
      </dsp:txXfrm>
    </dsp:sp>
    <dsp:sp modelId="{17778662-9C6B-46FA-8981-C99EF25ED4D4}">
      <dsp:nvSpPr>
        <dsp:cNvPr id="0" name=""/>
        <dsp:cNvSpPr/>
      </dsp:nvSpPr>
      <dsp:spPr>
        <a:xfrm>
          <a:off x="1510082" y="3601963"/>
          <a:ext cx="3097170" cy="548545"/>
        </a:xfrm>
        <a:custGeom>
          <a:avLst/>
          <a:gdLst/>
          <a:ahLst/>
          <a:cxnLst/>
          <a:rect l="0" t="0" r="0" b="0"/>
          <a:pathLst>
            <a:path>
              <a:moveTo>
                <a:pt x="3097170" y="0"/>
              </a:moveTo>
              <a:lnTo>
                <a:pt x="3097170" y="291372"/>
              </a:lnTo>
              <a:lnTo>
                <a:pt x="0" y="291372"/>
              </a:lnTo>
              <a:lnTo>
                <a:pt x="0" y="54854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79896" y="3873340"/>
        <a:ext cx="157542" cy="5791"/>
      </dsp:txXfrm>
    </dsp:sp>
    <dsp:sp modelId="{401E6A28-7A84-4BC5-9904-8D3BD7841AF3}">
      <dsp:nvSpPr>
        <dsp:cNvPr id="0" name=""/>
        <dsp:cNvSpPr/>
      </dsp:nvSpPr>
      <dsp:spPr>
        <a:xfrm>
          <a:off x="3348240" y="2092948"/>
          <a:ext cx="2518024" cy="15108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a:t>Dove si svolgono i fatti raccontati?</a:t>
          </a:r>
          <a:endParaRPr lang="en-US" sz="1400" kern="1200"/>
        </a:p>
      </dsp:txBody>
      <dsp:txXfrm>
        <a:off x="3348240" y="2092948"/>
        <a:ext cx="2518024" cy="1510814"/>
      </dsp:txXfrm>
    </dsp:sp>
    <dsp:sp modelId="{01AA7406-BDE3-4080-97D0-EE86922C6E87}">
      <dsp:nvSpPr>
        <dsp:cNvPr id="0" name=""/>
        <dsp:cNvSpPr/>
      </dsp:nvSpPr>
      <dsp:spPr>
        <a:xfrm>
          <a:off x="2767295" y="4892596"/>
          <a:ext cx="548545" cy="91440"/>
        </a:xfrm>
        <a:custGeom>
          <a:avLst/>
          <a:gdLst/>
          <a:ahLst/>
          <a:cxnLst/>
          <a:rect l="0" t="0" r="0" b="0"/>
          <a:pathLst>
            <a:path>
              <a:moveTo>
                <a:pt x="0" y="45720"/>
              </a:moveTo>
              <a:lnTo>
                <a:pt x="54854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7089" y="4935420"/>
        <a:ext cx="28957" cy="5791"/>
      </dsp:txXfrm>
    </dsp:sp>
    <dsp:sp modelId="{3B1EDD6C-D6FD-402B-861D-4FA7623C9DAC}">
      <dsp:nvSpPr>
        <dsp:cNvPr id="0" name=""/>
        <dsp:cNvSpPr/>
      </dsp:nvSpPr>
      <dsp:spPr>
        <a:xfrm>
          <a:off x="251070" y="4182909"/>
          <a:ext cx="2518024" cy="15108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a:t>Perché il re del bosco gli fece un dono?</a:t>
          </a:r>
          <a:endParaRPr lang="en-US" sz="1400" kern="1200"/>
        </a:p>
      </dsp:txBody>
      <dsp:txXfrm>
        <a:off x="251070" y="4182909"/>
        <a:ext cx="2518024" cy="1510814"/>
      </dsp:txXfrm>
    </dsp:sp>
    <dsp:sp modelId="{FBDD3C63-C4FE-4CB6-AEE2-25D39C144ECC}">
      <dsp:nvSpPr>
        <dsp:cNvPr id="0" name=""/>
        <dsp:cNvSpPr/>
      </dsp:nvSpPr>
      <dsp:spPr>
        <a:xfrm>
          <a:off x="3348240" y="4182909"/>
          <a:ext cx="2518024" cy="15108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385" tIns="129515" rIns="123385" bIns="129515" numCol="1" spcCol="1270" anchor="ctr" anchorCtr="0">
          <a:noAutofit/>
        </a:bodyPr>
        <a:lstStyle/>
        <a:p>
          <a:pPr marL="0" lvl="0" indent="0" algn="ctr" defTabSz="622300">
            <a:lnSpc>
              <a:spcPct val="90000"/>
            </a:lnSpc>
            <a:spcBef>
              <a:spcPct val="0"/>
            </a:spcBef>
            <a:spcAft>
              <a:spcPct val="35000"/>
            </a:spcAft>
            <a:buNone/>
          </a:pPr>
          <a:r>
            <a:rPr lang="it-IT" sz="1400" kern="1200"/>
            <a:t>Come fu premiato dal re del bosco?</a:t>
          </a:r>
          <a:endParaRPr lang="en-US" sz="1400" kern="1200"/>
        </a:p>
      </dsp:txBody>
      <dsp:txXfrm>
        <a:off x="3348240" y="4182909"/>
        <a:ext cx="2518024" cy="151081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FDEED-955A-40F1-AAB9-C0EC1D9AEF1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C131367-0D2B-4043-9C10-51349B9BA0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5AB3489-F126-4FF0-B417-871400A175C4}"/>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1C3233F3-AB33-4D7C-BAAC-B0D8CB6A5B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885EA2-3FEA-43CA-9542-169C3D7B897E}"/>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373402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D7A063-6710-4968-AE58-DC8F7E0F3A8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D4E02D-6BED-44D7-8F0A-739D3027E55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CAA179-694D-44F3-BE57-027A470F3EFB}"/>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3F2A71E8-DDDA-4709-9EB8-66D487A969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B6659C-5932-4905-8D53-80586231E3A5}"/>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99270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AF2D765-1386-4D29-B469-6C4393AB51E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0C0EDA-627D-4F48-9802-C9B2DE12F80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DCBF22-1D00-4FAE-B82E-1FDAD577DE7A}"/>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0D2C9DF1-6A01-4950-A051-3927F37F5F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28C211-D593-4460-AD7B-EB23390A2720}"/>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23880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F2947C-0401-4967-92E3-490034E8C5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919159-D77B-4F5B-8CF0-457416AB50E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88096E-4447-4206-A5A9-9CB563807750}"/>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F53DD0B4-B532-4980-B4FE-EFC4708A02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C050860-FE91-42B4-B4C1-7202FE7B5E5C}"/>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313370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C7F22-3EBF-4C65-BFB5-06A0EB0BC01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F28F70D-DCA2-497E-9874-9786CE65D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C28E5A2-B657-4C1B-9842-BA2A09BDF6E5}"/>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7F11A04F-8B99-4F90-A0F8-FB5DC72D07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9C2AB8-376E-4655-A97C-5D4CC9C40CA2}"/>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58477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ACCBA-C7AD-4476-8269-1184BB057C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382C65-3EE9-44E8-99F7-15EE9A79AE1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5C1DC2-B715-44AB-AE5E-792C6D03B78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780F20A-7FA6-41CA-BD66-FF118E400F07}"/>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6" name="Segnaposto piè di pagina 5">
            <a:extLst>
              <a:ext uri="{FF2B5EF4-FFF2-40B4-BE49-F238E27FC236}">
                <a16:creationId xmlns:a16="http://schemas.microsoft.com/office/drawing/2014/main" id="{B2258509-4B75-4864-870D-A2828BF0C5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437968-4070-42A7-A9A7-C928B022FF5D}"/>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359309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BBC69-0EE0-4916-9357-7133ADA99DD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3E91250-EFF9-4FDF-B479-97642B34E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54186B1-EDA7-4D9E-95B3-E17F37D671D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148EE15-CD5D-4E63-9531-2445EC7E6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304D01D-4C36-4207-ABEC-8F4BD3AE81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F03F9AD-BE22-4EBD-922B-C5417C339D37}"/>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8" name="Segnaposto piè di pagina 7">
            <a:extLst>
              <a:ext uri="{FF2B5EF4-FFF2-40B4-BE49-F238E27FC236}">
                <a16:creationId xmlns:a16="http://schemas.microsoft.com/office/drawing/2014/main" id="{58C50EC9-DAB4-4600-B0AA-C3515FE2AB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199C594-92F3-43F0-9C65-25E5A0639CA7}"/>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84021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240E9-AC5B-4FE5-9210-44C6F30854B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4C1025-C194-4DDA-960C-299AD9CF09DF}"/>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4" name="Segnaposto piè di pagina 3">
            <a:extLst>
              <a:ext uri="{FF2B5EF4-FFF2-40B4-BE49-F238E27FC236}">
                <a16:creationId xmlns:a16="http://schemas.microsoft.com/office/drawing/2014/main" id="{9BF78D75-C1C7-4BDB-87D2-70FE6896A77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840B498-95A3-4586-8018-C41C0687BE50}"/>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8136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8D967D-A8EE-4B3F-BE73-1EA149725A94}"/>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3" name="Segnaposto piè di pagina 2">
            <a:extLst>
              <a:ext uri="{FF2B5EF4-FFF2-40B4-BE49-F238E27FC236}">
                <a16:creationId xmlns:a16="http://schemas.microsoft.com/office/drawing/2014/main" id="{1822B33B-28C4-4330-AD51-6000CD901B9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1692D29-D3F1-484D-9638-4CFFF8D2D6F2}"/>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15452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3D0AE8-8F07-41B5-A532-FBEB9956B8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7E97C9-5D8D-4959-93E6-DF91F66FD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04A8971-3913-487A-841E-26CB23DFF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FA14BB-7950-46E4-B8FA-803566A10ACD}"/>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6" name="Segnaposto piè di pagina 5">
            <a:extLst>
              <a:ext uri="{FF2B5EF4-FFF2-40B4-BE49-F238E27FC236}">
                <a16:creationId xmlns:a16="http://schemas.microsoft.com/office/drawing/2014/main" id="{D432ACD2-90A6-4EF3-9AF6-038B5EEE65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39E0A5-6E37-4AFC-AEBA-9EED6A2BFE76}"/>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410870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01519-1225-43CD-ACEE-FD80FDB3FD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EFAE227-4236-4E64-94C7-D0553511E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4D3F93E-F7E7-4EFE-8996-EB88207E0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5E3346E-72CB-4636-B016-BB15D516E9F9}"/>
              </a:ext>
            </a:extLst>
          </p:cNvPr>
          <p:cNvSpPr>
            <a:spLocks noGrp="1"/>
          </p:cNvSpPr>
          <p:nvPr>
            <p:ph type="dt" sz="half" idx="10"/>
          </p:nvPr>
        </p:nvSpPr>
        <p:spPr/>
        <p:txBody>
          <a:bodyPr/>
          <a:lstStyle/>
          <a:p>
            <a:fld id="{B7F51ECD-6F10-4BEC-A2AA-BF3A632B8278}" type="datetimeFigureOut">
              <a:rPr lang="it-IT" smtClean="0"/>
              <a:t>18/12/2020</a:t>
            </a:fld>
            <a:endParaRPr lang="it-IT"/>
          </a:p>
        </p:txBody>
      </p:sp>
      <p:sp>
        <p:nvSpPr>
          <p:cNvPr id="6" name="Segnaposto piè di pagina 5">
            <a:extLst>
              <a:ext uri="{FF2B5EF4-FFF2-40B4-BE49-F238E27FC236}">
                <a16:creationId xmlns:a16="http://schemas.microsoft.com/office/drawing/2014/main" id="{A063BA51-CAEB-4268-8357-CF4802D044B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3D2831-E073-4B19-9125-DEA6580199C7}"/>
              </a:ext>
            </a:extLst>
          </p:cNvPr>
          <p:cNvSpPr>
            <a:spLocks noGrp="1"/>
          </p:cNvSpPr>
          <p:nvPr>
            <p:ph type="sldNum" sz="quarter" idx="12"/>
          </p:nvPr>
        </p:nvSpPr>
        <p:spPr/>
        <p:txBody>
          <a:bodyPr/>
          <a:lstStyle/>
          <a:p>
            <a:fld id="{B99D9DD1-97EF-4FBB-8F67-59B0FC9532A0}" type="slidenum">
              <a:rPr lang="it-IT" smtClean="0"/>
              <a:t>‹N›</a:t>
            </a:fld>
            <a:endParaRPr lang="it-IT"/>
          </a:p>
        </p:txBody>
      </p:sp>
    </p:spTree>
    <p:extLst>
      <p:ext uri="{BB962C8B-B14F-4D97-AF65-F5344CB8AC3E}">
        <p14:creationId xmlns:p14="http://schemas.microsoft.com/office/powerpoint/2010/main" val="223547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E09355-10AB-4954-9050-C1E052E49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666B9A-EA36-4DE0-976B-181152748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1ED949-40DD-4CB0-9348-320D1C591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51ECD-6F10-4BEC-A2AA-BF3A632B8278}" type="datetimeFigureOut">
              <a:rPr lang="it-IT" smtClean="0"/>
              <a:t>18/12/2020</a:t>
            </a:fld>
            <a:endParaRPr lang="it-IT"/>
          </a:p>
        </p:txBody>
      </p:sp>
      <p:sp>
        <p:nvSpPr>
          <p:cNvPr id="5" name="Segnaposto piè di pagina 4">
            <a:extLst>
              <a:ext uri="{FF2B5EF4-FFF2-40B4-BE49-F238E27FC236}">
                <a16:creationId xmlns:a16="http://schemas.microsoft.com/office/drawing/2014/main" id="{7BAFD606-7158-4715-A39D-59BC44913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92F99C2-5C9A-4CEB-A241-C81352562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9DD1-97EF-4FBB-8F67-59B0FC9532A0}" type="slidenum">
              <a:rPr lang="it-IT" smtClean="0"/>
              <a:t>‹N›</a:t>
            </a:fld>
            <a:endParaRPr lang="it-IT"/>
          </a:p>
        </p:txBody>
      </p:sp>
    </p:spTree>
    <p:extLst>
      <p:ext uri="{BB962C8B-B14F-4D97-AF65-F5344CB8AC3E}">
        <p14:creationId xmlns:p14="http://schemas.microsoft.com/office/powerpoint/2010/main" val="305519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5BXOlx8N6dM" TargetMode="External"/><Relationship Id="rId2" Type="http://schemas.openxmlformats.org/officeDocument/2006/relationships/slideLayout" Target="../slideLayouts/slideLayout2.xml"/><Relationship Id="rId1" Type="http://schemas.openxmlformats.org/officeDocument/2006/relationships/video" Target="https://www.youtube.com/embed/5BXOlx8N6dM?feature=oembed"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19B99-32DF-469D-9B68-D31552689B9E}"/>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1900" kern="1200">
                <a:solidFill>
                  <a:schemeClr val="tx1"/>
                </a:solidFill>
                <a:latin typeface="+mj-lt"/>
                <a:ea typeface="+mj-ea"/>
                <a:cs typeface="+mj-cs"/>
              </a:rPr>
              <a:t>BUON NATALE</a:t>
            </a:r>
            <a:br>
              <a:rPr lang="en-US" sz="1900" kern="1200">
                <a:solidFill>
                  <a:schemeClr val="tx1"/>
                </a:solidFill>
                <a:latin typeface="+mj-lt"/>
                <a:ea typeface="+mj-ea"/>
                <a:cs typeface="+mj-cs"/>
              </a:rPr>
            </a:br>
            <a:r>
              <a:rPr lang="en-US" sz="1900" kern="1200">
                <a:solidFill>
                  <a:schemeClr val="tx1"/>
                </a:solidFill>
                <a:latin typeface="+mj-lt"/>
                <a:ea typeface="+mj-ea"/>
                <a:cs typeface="+mj-cs"/>
              </a:rPr>
              <a:t>Classe 4 A Rodari</a:t>
            </a:r>
            <a:br>
              <a:rPr lang="en-US" sz="1900" kern="1200">
                <a:solidFill>
                  <a:schemeClr val="tx1"/>
                </a:solidFill>
                <a:latin typeface="+mj-lt"/>
                <a:ea typeface="+mj-ea"/>
                <a:cs typeface="+mj-cs"/>
              </a:rPr>
            </a:br>
            <a:r>
              <a:rPr lang="en-US" sz="1900" kern="1200">
                <a:solidFill>
                  <a:schemeClr val="tx1"/>
                </a:solidFill>
                <a:latin typeface="+mj-lt"/>
                <a:ea typeface="+mj-ea"/>
                <a:cs typeface="+mj-cs"/>
              </a:rPr>
              <a:t>Doc. Allocca- Perna- Vitale</a:t>
            </a:r>
            <a:br>
              <a:rPr lang="en-US" sz="1900" kern="1200">
                <a:solidFill>
                  <a:schemeClr val="tx1"/>
                </a:solidFill>
                <a:latin typeface="+mj-lt"/>
                <a:ea typeface="+mj-ea"/>
                <a:cs typeface="+mj-cs"/>
              </a:rPr>
            </a:br>
            <a:r>
              <a:rPr lang="en-US" sz="1900" kern="1200">
                <a:solidFill>
                  <a:schemeClr val="tx1"/>
                </a:solidFill>
                <a:latin typeface="+mj-lt"/>
                <a:ea typeface="+mj-ea"/>
                <a:cs typeface="+mj-cs"/>
              </a:rPr>
              <a:t>ITALIANO-INGLESE- ARTE-MUSICA</a:t>
            </a:r>
          </a:p>
        </p:txBody>
      </p:sp>
      <p:pic>
        <p:nvPicPr>
          <p:cNvPr id="5" name="Segnaposto contenuto 4" descr="Immagine che contiene tavolo, torta, sedendo, cibo&#10;&#10;Descrizione generata automaticamente">
            <a:extLst>
              <a:ext uri="{FF2B5EF4-FFF2-40B4-BE49-F238E27FC236}">
                <a16:creationId xmlns:a16="http://schemas.microsoft.com/office/drawing/2014/main" id="{AF4D48F5-915E-4478-BDBB-5ED6F933D1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639" r="18709"/>
          <a:stretch/>
        </p:blipFill>
        <p:spPr>
          <a:xfrm>
            <a:off x="20" y="1"/>
            <a:ext cx="4848284" cy="4359438"/>
          </a:xfrm>
          <a:prstGeom prst="rect">
            <a:avLst/>
          </a:prstGeom>
        </p:spPr>
      </p:pic>
      <p:pic>
        <p:nvPicPr>
          <p:cNvPr id="9" name="Segnaposto contenuto 4">
            <a:extLst>
              <a:ext uri="{FF2B5EF4-FFF2-40B4-BE49-F238E27FC236}">
                <a16:creationId xmlns:a16="http://schemas.microsoft.com/office/drawing/2014/main" id="{161A13F5-C682-43CA-A186-3F3450DB7421}"/>
              </a:ext>
            </a:extLst>
          </p:cNvPr>
          <p:cNvPicPr>
            <a:picLocks noChangeAspect="1"/>
          </p:cNvPicPr>
          <p:nvPr/>
        </p:nvPicPr>
        <p:blipFill rotWithShape="1">
          <a:blip r:embed="rId3">
            <a:extLst>
              <a:ext uri="{28A0092B-C50C-407E-A947-70E740481C1C}">
                <a14:useLocalDpi xmlns:a14="http://schemas.microsoft.com/office/drawing/2010/main" val="0"/>
              </a:ext>
            </a:extLst>
          </a:blip>
          <a:srcRect l="3268" r="3268"/>
          <a:stretch/>
        </p:blipFill>
        <p:spPr>
          <a:xfrm>
            <a:off x="4972050" y="-1"/>
            <a:ext cx="7216902" cy="4359440"/>
          </a:xfrm>
          <a:prstGeom prst="rect">
            <a:avLst/>
          </a:prstGeom>
        </p:spPr>
      </p:pic>
      <p:pic>
        <p:nvPicPr>
          <p:cNvPr id="7" name="Immagine 6" descr="Immagine che contiene disegnando, ombrello&#10;&#10;Descrizione generata automaticamente">
            <a:extLst>
              <a:ext uri="{FF2B5EF4-FFF2-40B4-BE49-F238E27FC236}">
                <a16:creationId xmlns:a16="http://schemas.microsoft.com/office/drawing/2014/main" id="{3E37A38A-A7A1-484C-B0B1-BAE3A0831A2E}"/>
              </a:ext>
            </a:extLst>
          </p:cNvPr>
          <p:cNvPicPr>
            <a:picLocks noChangeAspect="1"/>
          </p:cNvPicPr>
          <p:nvPr/>
        </p:nvPicPr>
        <p:blipFill rotWithShape="1">
          <a:blip r:embed="rId4">
            <a:extLst>
              <a:ext uri="{28A0092B-C50C-407E-A947-70E740481C1C}">
                <a14:useLocalDpi xmlns:a14="http://schemas.microsoft.com/office/drawing/2010/main" val="0"/>
              </a:ext>
            </a:extLst>
          </a:blip>
          <a:srcRect t="10599" r="-3" b="-3"/>
          <a:stretch/>
        </p:blipFill>
        <p:spPr>
          <a:xfrm>
            <a:off x="20" y="4472610"/>
            <a:ext cx="4848284" cy="2385390"/>
          </a:xfrm>
          <a:prstGeom prst="rect">
            <a:avLst/>
          </a:prstGeom>
        </p:spPr>
      </p:pic>
    </p:spTree>
    <p:extLst>
      <p:ext uri="{BB962C8B-B14F-4D97-AF65-F5344CB8AC3E}">
        <p14:creationId xmlns:p14="http://schemas.microsoft.com/office/powerpoint/2010/main" val="20005784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2618" y="365124"/>
            <a:ext cx="5555673" cy="4927311"/>
          </a:xfrm>
        </p:spPr>
        <p:txBody>
          <a:bodyPr>
            <a:normAutofit/>
          </a:bodyPr>
          <a:lstStyle/>
          <a:p>
            <a:r>
              <a:rPr lang="it-IT" sz="3600" b="1" dirty="0">
                <a:solidFill>
                  <a:schemeClr val="accent2">
                    <a:lumMod val="50000"/>
                  </a:schemeClr>
                </a:solidFill>
                <a:latin typeface="Times New Roman" panose="02020603050405020304" pitchFamily="18" charset="0"/>
                <a:cs typeface="Times New Roman" panose="02020603050405020304" pitchFamily="18" charset="0"/>
              </a:rPr>
              <a:t>A </a:t>
            </a:r>
            <a:r>
              <a:rPr lang="it-IT" sz="3600" b="1" dirty="0" err="1">
                <a:solidFill>
                  <a:schemeClr val="accent2">
                    <a:lumMod val="50000"/>
                  </a:schemeClr>
                </a:solidFill>
                <a:latin typeface="Times New Roman" panose="02020603050405020304" pitchFamily="18" charset="0"/>
                <a:cs typeface="Times New Roman" panose="02020603050405020304" pitchFamily="18" charset="0"/>
              </a:rPr>
              <a:t>recipe</a:t>
            </a:r>
            <a:br>
              <a:rPr lang="it-IT" sz="3600" b="1" dirty="0">
                <a:solidFill>
                  <a:schemeClr val="accent2">
                    <a:lumMod val="50000"/>
                  </a:schemeClr>
                </a:solidFill>
                <a:latin typeface="Times New Roman" panose="02020603050405020304" pitchFamily="18" charset="0"/>
                <a:cs typeface="Times New Roman" panose="02020603050405020304" pitchFamily="18" charset="0"/>
              </a:rPr>
            </a:br>
            <a:br>
              <a:rPr lang="it-IT" sz="3600" b="1" dirty="0">
                <a:solidFill>
                  <a:schemeClr val="accent2">
                    <a:lumMod val="50000"/>
                  </a:schemeClr>
                </a:solidFill>
                <a:latin typeface="Times New Roman" panose="02020603050405020304" pitchFamily="18" charset="0"/>
                <a:cs typeface="Times New Roman" panose="02020603050405020304" pitchFamily="18" charset="0"/>
              </a:rPr>
            </a:br>
            <a:br>
              <a:rPr lang="it-IT" sz="3600" b="1" dirty="0">
                <a:solidFill>
                  <a:schemeClr val="accent2">
                    <a:lumMod val="50000"/>
                  </a:schemeClr>
                </a:solidFill>
                <a:latin typeface="Times New Roman" panose="02020603050405020304" pitchFamily="18" charset="0"/>
                <a:cs typeface="Times New Roman" panose="02020603050405020304" pitchFamily="18" charset="0"/>
              </a:rPr>
            </a:br>
            <a:r>
              <a:rPr lang="it-IT" sz="3600" b="1" dirty="0">
                <a:solidFill>
                  <a:schemeClr val="accent2">
                    <a:lumMod val="50000"/>
                  </a:schemeClr>
                </a:solidFill>
                <a:latin typeface="Times New Roman" panose="02020603050405020304" pitchFamily="18" charset="0"/>
                <a:cs typeface="Times New Roman" panose="02020603050405020304" pitchFamily="18" charset="0"/>
              </a:rPr>
              <a:t>Rudolph </a:t>
            </a:r>
            <a:r>
              <a:rPr lang="it-IT" sz="3600" b="1" dirty="0" err="1">
                <a:solidFill>
                  <a:schemeClr val="accent2">
                    <a:lumMod val="50000"/>
                  </a:schemeClr>
                </a:solidFill>
                <a:latin typeface="Times New Roman" panose="02020603050405020304" pitchFamily="18" charset="0"/>
                <a:cs typeface="Times New Roman" panose="02020603050405020304" pitchFamily="18" charset="0"/>
              </a:rPr>
              <a:t>Pancakes</a:t>
            </a:r>
            <a:r>
              <a:rPr lang="it-IT" sz="3600" b="1" dirty="0">
                <a:solidFill>
                  <a:schemeClr val="accent2">
                    <a:lumMod val="50000"/>
                  </a:schemeClr>
                </a:solidFill>
                <a:latin typeface="Times New Roman" panose="02020603050405020304" pitchFamily="18" charset="0"/>
                <a:cs typeface="Times New Roman" panose="02020603050405020304" pitchFamily="18" charset="0"/>
              </a:rPr>
              <a:t> </a:t>
            </a:r>
          </a:p>
        </p:txBody>
      </p:sp>
      <p:pic>
        <p:nvPicPr>
          <p:cNvPr id="4" name="Segnaposto contenuto 3"/>
          <p:cNvPicPr>
            <a:picLocks noGrp="1" noChangeAspect="1"/>
          </p:cNvPicPr>
          <p:nvPr>
            <p:ph idx="1"/>
          </p:nvPr>
        </p:nvPicPr>
        <p:blipFill>
          <a:blip r:embed="rId2"/>
          <a:stretch>
            <a:fillRect/>
          </a:stretch>
        </p:blipFill>
        <p:spPr>
          <a:xfrm>
            <a:off x="5223164" y="107660"/>
            <a:ext cx="6386946" cy="6625649"/>
          </a:xfrm>
          <a:prstGeom prst="rect">
            <a:avLst/>
          </a:prstGeom>
          <a:ln w="76200">
            <a:solidFill>
              <a:schemeClr val="accent2">
                <a:lumMod val="75000"/>
              </a:schemeClr>
            </a:solidFill>
          </a:ln>
        </p:spPr>
      </p:pic>
    </p:spTree>
    <p:extLst>
      <p:ext uri="{BB962C8B-B14F-4D97-AF65-F5344CB8AC3E}">
        <p14:creationId xmlns:p14="http://schemas.microsoft.com/office/powerpoint/2010/main" val="98935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EE5DCDCE-DAE3-464A-B25B-F3B2487B66D4}"/>
              </a:ext>
            </a:extLst>
          </p:cNvPr>
          <p:cNvSpPr txBox="1"/>
          <p:nvPr/>
        </p:nvSpPr>
        <p:spPr>
          <a:xfrm>
            <a:off x="289249" y="802433"/>
            <a:ext cx="6223519" cy="646331"/>
          </a:xfrm>
          <a:prstGeom prst="rect">
            <a:avLst/>
          </a:prstGeom>
          <a:noFill/>
        </p:spPr>
        <p:txBody>
          <a:bodyPr wrap="square" rtlCol="0">
            <a:spAutoFit/>
          </a:bodyPr>
          <a:lstStyle/>
          <a:p>
            <a:r>
              <a:rPr lang="it-IT" dirty="0">
                <a:hlinkClick r:id="rId3"/>
              </a:rPr>
              <a:t>https://youtu.be/5BXOlx8N6dM</a:t>
            </a:r>
            <a:endParaRPr lang="it-IT" dirty="0"/>
          </a:p>
          <a:p>
            <a:endParaRPr lang="it-IT" dirty="0"/>
          </a:p>
        </p:txBody>
      </p:sp>
      <p:sp>
        <p:nvSpPr>
          <p:cNvPr id="18" name="CasellaDiTesto 17">
            <a:extLst>
              <a:ext uri="{FF2B5EF4-FFF2-40B4-BE49-F238E27FC236}">
                <a16:creationId xmlns:a16="http://schemas.microsoft.com/office/drawing/2014/main" id="{2C833D23-E4A4-4098-8F59-2E9D6ECB0EB3}"/>
              </a:ext>
            </a:extLst>
          </p:cNvPr>
          <p:cNvSpPr txBox="1"/>
          <p:nvPr/>
        </p:nvSpPr>
        <p:spPr>
          <a:xfrm>
            <a:off x="3676262" y="802433"/>
            <a:ext cx="6913984" cy="369332"/>
          </a:xfrm>
          <a:prstGeom prst="rect">
            <a:avLst/>
          </a:prstGeom>
          <a:noFill/>
        </p:spPr>
        <p:txBody>
          <a:bodyPr wrap="square" rtlCol="0">
            <a:spAutoFit/>
          </a:bodyPr>
          <a:lstStyle/>
          <a:p>
            <a:r>
              <a:rPr lang="it-IT" dirty="0"/>
              <a:t>(Per ascoltare pigiare </a:t>
            </a:r>
            <a:r>
              <a:rPr lang="it-IT" dirty="0" err="1"/>
              <a:t>Ctrl+clic</a:t>
            </a:r>
            <a:r>
              <a:rPr lang="it-IT" dirty="0"/>
              <a:t> per aprire collegamento)</a:t>
            </a:r>
          </a:p>
        </p:txBody>
      </p:sp>
      <p:pic>
        <p:nvPicPr>
          <p:cNvPr id="19" name="Elementi multimediali online 18" title="Mio grande albero di Natale">
            <a:hlinkClick r:id="" action="ppaction://media"/>
            <a:extLst>
              <a:ext uri="{FF2B5EF4-FFF2-40B4-BE49-F238E27FC236}">
                <a16:creationId xmlns:a16="http://schemas.microsoft.com/office/drawing/2014/main" id="{07A3BEEC-1A2D-43A4-8625-73415A531F67}"/>
              </a:ext>
            </a:extLst>
          </p:cNvPr>
          <p:cNvPicPr>
            <a:picLocks noRot="1" noChangeAspect="1"/>
          </p:cNvPicPr>
          <p:nvPr>
            <a:videoFile r:link="rId1"/>
          </p:nvPr>
        </p:nvPicPr>
        <p:blipFill>
          <a:blip r:embed="rId4"/>
          <a:stretch>
            <a:fillRect/>
          </a:stretch>
        </p:blipFill>
        <p:spPr>
          <a:xfrm>
            <a:off x="3293706" y="1327279"/>
            <a:ext cx="6627844" cy="4970884"/>
          </a:xfrm>
          <a:prstGeom prst="rect">
            <a:avLst/>
          </a:prstGeom>
        </p:spPr>
      </p:pic>
    </p:spTree>
    <p:extLst>
      <p:ext uri="{BB962C8B-B14F-4D97-AF65-F5344CB8AC3E}">
        <p14:creationId xmlns:p14="http://schemas.microsoft.com/office/powerpoint/2010/main" val="236314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D9624-CD5D-47BD-AAB9-A4E6E990E61B}"/>
              </a:ext>
            </a:extLst>
          </p:cNvPr>
          <p:cNvSpPr>
            <a:spLocks noGrp="1"/>
          </p:cNvSpPr>
          <p:nvPr>
            <p:ph type="ctrTitle"/>
          </p:nvPr>
        </p:nvSpPr>
        <p:spPr>
          <a:xfrm>
            <a:off x="225083" y="0"/>
            <a:ext cx="8299939" cy="970671"/>
          </a:xfrm>
        </p:spPr>
        <p:txBody>
          <a:bodyPr/>
          <a:lstStyle/>
          <a:p>
            <a:r>
              <a:rPr lang="it-IT" dirty="0">
                <a:solidFill>
                  <a:srgbClr val="00B050"/>
                </a:solidFill>
              </a:rPr>
              <a:t>La</a:t>
            </a:r>
            <a:r>
              <a:rPr lang="it-IT" dirty="0">
                <a:solidFill>
                  <a:schemeClr val="accent6">
                    <a:lumMod val="75000"/>
                  </a:schemeClr>
                </a:solidFill>
              </a:rPr>
              <a:t> </a:t>
            </a:r>
            <a:r>
              <a:rPr lang="it-IT" dirty="0">
                <a:solidFill>
                  <a:srgbClr val="FF0000"/>
                </a:solidFill>
              </a:rPr>
              <a:t>leggenda </a:t>
            </a:r>
            <a:r>
              <a:rPr lang="it-IT" dirty="0">
                <a:solidFill>
                  <a:srgbClr val="00B050"/>
                </a:solidFill>
              </a:rPr>
              <a:t>dell’agrifoglio</a:t>
            </a:r>
          </a:p>
        </p:txBody>
      </p:sp>
      <p:sp>
        <p:nvSpPr>
          <p:cNvPr id="3" name="Sottotitolo 2">
            <a:extLst>
              <a:ext uri="{FF2B5EF4-FFF2-40B4-BE49-F238E27FC236}">
                <a16:creationId xmlns:a16="http://schemas.microsoft.com/office/drawing/2014/main" id="{62019EBD-B96B-4DEF-A6A3-65C054613416}"/>
              </a:ext>
            </a:extLst>
          </p:cNvPr>
          <p:cNvSpPr>
            <a:spLocks noGrp="1"/>
          </p:cNvSpPr>
          <p:nvPr>
            <p:ph type="subTitle" idx="1"/>
          </p:nvPr>
        </p:nvSpPr>
        <p:spPr>
          <a:xfrm>
            <a:off x="604912" y="1209822"/>
            <a:ext cx="9228405" cy="5141741"/>
          </a:xfrm>
        </p:spPr>
        <p:txBody>
          <a:bodyPr>
            <a:normAutofit fontScale="92500" lnSpcReduction="10000"/>
          </a:bodyPr>
          <a:lstStyle/>
          <a:p>
            <a:pPr algn="l"/>
            <a:r>
              <a:rPr lang="it-IT" dirty="0"/>
              <a:t> C'era una volta un bambino che abitava in una casetta sperduta nel bosco. Tutti i giorni andava in cerca di legna per accendere il fuoco. In una gelida giornata, mentre camminava, inciampò in una pianticina con le foglie irte di aghi. Cadde a terra e si punse in diverse parti della mano. Il sangue gli usciva copiosamente. Il piccolo bambino si mise a piangere e invocò il dio del bosco perché lo soccorresse in questa grande caduta. Ripeté più volte la sua preghiera al dio protettore, ma invano. Gli apparve invece un elfo che subito lo medicò, lo fasciò accuratamente e lo accompagnò alla sua casetta. Passò qualche giorno, il bambino tornò sul luogo dove era caduto. Con gran sorpresa, vide che sull'albero spinoso erano cresciute delle bacche rosse. Si fermò a pensare. All'improvviso gli si parò davanti il re del bosco che gli rivolse le seguenti parole:" Tu hai avuto fiducia in me, mi hai invocato; io non t'ho abbandonato, ho mandato un elfo che ti curasse. Per premiarti di questa grande fiducia in me, ho trasformato le gocce del tuo sangue in bacche rosseggianti. Questa pianta tu la potrai usare per guarirti dai tuoi malanni, ma per gli altri sarà molto dannosa." Da quel giorno, oltre ad adornare le nostre case nel periodo di Natale sotto forma di ghirlande, corone, centri tavola e composizioni floreali, l’agrifoglio è usato per le sue proprietà curative.</a:t>
            </a:r>
          </a:p>
        </p:txBody>
      </p:sp>
      <p:pic>
        <p:nvPicPr>
          <p:cNvPr id="6" name="Immagine 5" descr="Immagine che contiene disegnando, ombrello&#10;&#10;Descrizione generata automaticamente">
            <a:extLst>
              <a:ext uri="{FF2B5EF4-FFF2-40B4-BE49-F238E27FC236}">
                <a16:creationId xmlns:a16="http://schemas.microsoft.com/office/drawing/2014/main" id="{A078AB88-F2B8-4AB4-856C-D94FC4DD8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317" y="0"/>
            <a:ext cx="2253907" cy="1562100"/>
          </a:xfrm>
          <a:prstGeom prst="rect">
            <a:avLst/>
          </a:prstGeom>
        </p:spPr>
      </p:pic>
    </p:spTree>
    <p:extLst>
      <p:ext uri="{BB962C8B-B14F-4D97-AF65-F5344CB8AC3E}">
        <p14:creationId xmlns:p14="http://schemas.microsoft.com/office/powerpoint/2010/main" val="219391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87FE08C-83BD-4318-8C13-38EA1569F621}"/>
              </a:ext>
            </a:extLst>
          </p:cNvPr>
          <p:cNvSpPr>
            <a:spLocks noGrp="1"/>
          </p:cNvSpPr>
          <p:nvPr>
            <p:ph type="title"/>
          </p:nvPr>
        </p:nvSpPr>
        <p:spPr>
          <a:xfrm>
            <a:off x="594360" y="1209086"/>
            <a:ext cx="3876848" cy="4064925"/>
          </a:xfrm>
        </p:spPr>
        <p:txBody>
          <a:bodyPr anchor="ctr">
            <a:normAutofit/>
          </a:bodyPr>
          <a:lstStyle/>
          <a:p>
            <a:r>
              <a:rPr lang="it-IT" sz="5000"/>
              <a:t>La leggenda dell’agrifoglio</a:t>
            </a:r>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682900D2-F856-4D3D-B558-FBE5596E01CF}"/>
              </a:ext>
            </a:extLst>
          </p:cNvPr>
          <p:cNvGraphicFramePr>
            <a:graphicFrameLocks noGrp="1"/>
          </p:cNvGraphicFramePr>
          <p:nvPr>
            <p:ph idx="1"/>
            <p:extLst>
              <p:ext uri="{D42A27DB-BD31-4B8C-83A1-F6EECF244321}">
                <p14:modId xmlns:p14="http://schemas.microsoft.com/office/powerpoint/2010/main" val="74106520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96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B63044-CC52-41B1-A16F-59C7E5DD1335}"/>
              </a:ext>
            </a:extLst>
          </p:cNvPr>
          <p:cNvSpPr>
            <a:spLocks noGrp="1"/>
          </p:cNvSpPr>
          <p:nvPr>
            <p:ph type="title"/>
          </p:nvPr>
        </p:nvSpPr>
        <p:spPr>
          <a:xfrm>
            <a:off x="838200" y="98475"/>
            <a:ext cx="10515600" cy="1167617"/>
          </a:xfrm>
        </p:spPr>
        <p:txBody>
          <a:bodyPr/>
          <a:lstStyle/>
          <a:p>
            <a:r>
              <a:rPr lang="it-IT" dirty="0"/>
              <a:t>Memorizza la filastrocca  e rispondi</a:t>
            </a:r>
          </a:p>
        </p:txBody>
      </p:sp>
      <p:sp>
        <p:nvSpPr>
          <p:cNvPr id="3" name="Segnaposto contenuto 2">
            <a:extLst>
              <a:ext uri="{FF2B5EF4-FFF2-40B4-BE49-F238E27FC236}">
                <a16:creationId xmlns:a16="http://schemas.microsoft.com/office/drawing/2014/main" id="{C9D2D7E8-578F-4469-AD61-7A991E23418E}"/>
              </a:ext>
            </a:extLst>
          </p:cNvPr>
          <p:cNvSpPr>
            <a:spLocks noGrp="1"/>
          </p:cNvSpPr>
          <p:nvPr>
            <p:ph idx="1"/>
          </p:nvPr>
        </p:nvSpPr>
        <p:spPr>
          <a:xfrm>
            <a:off x="838200" y="942536"/>
            <a:ext cx="10515600" cy="5234428"/>
          </a:xfrm>
        </p:spPr>
        <p:txBody>
          <a:bodyPr/>
          <a:lstStyle/>
          <a:p>
            <a:r>
              <a:rPr lang="it-IT" dirty="0"/>
              <a:t>Da quanti versi è composta la filastrocca?</a:t>
            </a:r>
          </a:p>
          <a:p>
            <a:r>
              <a:rPr lang="it-IT" dirty="0"/>
              <a:t>Da quante strofe?</a:t>
            </a:r>
          </a:p>
          <a:p>
            <a:r>
              <a:rPr lang="it-IT" dirty="0"/>
              <a:t>Quale rima c’è nella filastrocca?</a:t>
            </a:r>
          </a:p>
        </p:txBody>
      </p:sp>
      <p:pic>
        <p:nvPicPr>
          <p:cNvPr id="5" name="Immagine 4" descr="Immagine che contiene testo&#10;&#10;Descrizione generata automaticamente">
            <a:extLst>
              <a:ext uri="{FF2B5EF4-FFF2-40B4-BE49-F238E27FC236}">
                <a16:creationId xmlns:a16="http://schemas.microsoft.com/office/drawing/2014/main" id="{6890F01C-1ED0-422C-BE8D-913D739D6D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81535" y="942535"/>
            <a:ext cx="4010466" cy="5915465"/>
          </a:xfrm>
          <a:prstGeom prst="rect">
            <a:avLst/>
          </a:prstGeom>
        </p:spPr>
      </p:pic>
      <p:pic>
        <p:nvPicPr>
          <p:cNvPr id="7" name="Immagine 6" descr="Immagine che contiene disegnando&#10;&#10;Descrizione generata automaticamente">
            <a:extLst>
              <a:ext uri="{FF2B5EF4-FFF2-40B4-BE49-F238E27FC236}">
                <a16:creationId xmlns:a16="http://schemas.microsoft.com/office/drawing/2014/main" id="{D796FF35-C6BD-4C4A-A288-774134303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66" y="2495228"/>
            <a:ext cx="7750389" cy="3997648"/>
          </a:xfrm>
          <a:prstGeom prst="rect">
            <a:avLst/>
          </a:prstGeom>
        </p:spPr>
      </p:pic>
      <p:pic>
        <p:nvPicPr>
          <p:cNvPr id="6" name="Audio registrato">
            <a:hlinkClick r:id="" action="ppaction://media"/>
            <a:extLst>
              <a:ext uri="{FF2B5EF4-FFF2-40B4-BE49-F238E27FC236}">
                <a16:creationId xmlns:a16="http://schemas.microsoft.com/office/drawing/2014/main" id="{EAF2F63F-54F1-41C6-95B3-F45D8309FC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86768" y="261499"/>
            <a:ext cx="609600" cy="609600"/>
          </a:xfrm>
          <a:prstGeom prst="rect">
            <a:avLst/>
          </a:prstGeom>
        </p:spPr>
      </p:pic>
    </p:spTree>
    <p:extLst>
      <p:ext uri="{BB962C8B-B14F-4D97-AF65-F5344CB8AC3E}">
        <p14:creationId xmlns:p14="http://schemas.microsoft.com/office/powerpoint/2010/main" val="8242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928" y="365125"/>
            <a:ext cx="3865417" cy="5467639"/>
          </a:xfrm>
        </p:spPr>
        <p:txBody>
          <a:bodyPr>
            <a:normAutofit/>
          </a:bodyPr>
          <a:lstStyle/>
          <a:p>
            <a:r>
              <a:rPr lang="it-IT" sz="3600" b="1" dirty="0">
                <a:solidFill>
                  <a:srgbClr val="FF0000"/>
                </a:solidFill>
                <a:latin typeface="Times New Roman" panose="02020603050405020304" pitchFamily="18" charset="0"/>
                <a:cs typeface="Times New Roman" panose="02020603050405020304" pitchFamily="18" charset="0"/>
              </a:rPr>
              <a:t>Rappresenta graficamente Babbo Natale</a:t>
            </a:r>
          </a:p>
        </p:txBody>
      </p:sp>
      <p:pic>
        <p:nvPicPr>
          <p:cNvPr id="3" name="Segnaposto contenuto 2"/>
          <p:cNvPicPr>
            <a:picLocks noGrp="1" noChangeAspect="1"/>
          </p:cNvPicPr>
          <p:nvPr>
            <p:ph idx="1"/>
          </p:nvPr>
        </p:nvPicPr>
        <p:blipFill>
          <a:blip r:embed="rId2"/>
          <a:stretch>
            <a:fillRect/>
          </a:stretch>
        </p:blipFill>
        <p:spPr>
          <a:xfrm>
            <a:off x="4253345" y="235527"/>
            <a:ext cx="7010400" cy="6483928"/>
          </a:xfrm>
          <a:prstGeom prst="rect">
            <a:avLst/>
          </a:prstGeom>
          <a:ln w="76200">
            <a:solidFill>
              <a:srgbClr val="FF0000"/>
            </a:solidFill>
          </a:ln>
        </p:spPr>
      </p:pic>
    </p:spTree>
    <p:extLst>
      <p:ext uri="{BB962C8B-B14F-4D97-AF65-F5344CB8AC3E}">
        <p14:creationId xmlns:p14="http://schemas.microsoft.com/office/powerpoint/2010/main" val="85618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54583" y="356552"/>
            <a:ext cx="4253339" cy="6501447"/>
          </a:xfrm>
        </p:spPr>
        <p:txBody>
          <a:bodyPr>
            <a:normAutofit/>
          </a:bodyPr>
          <a:lstStyle/>
          <a:p>
            <a:r>
              <a:rPr lang="it-IT" sz="2800" b="1" dirty="0" err="1">
                <a:solidFill>
                  <a:srgbClr val="0033CC"/>
                </a:solidFill>
                <a:latin typeface="Times New Roman" panose="02020603050405020304" pitchFamily="18" charset="0"/>
                <a:cs typeface="Times New Roman" panose="02020603050405020304" pitchFamily="18" charset="0"/>
              </a:rPr>
              <a:t>It’s</a:t>
            </a:r>
            <a:r>
              <a:rPr lang="it-IT" sz="2800" b="1" dirty="0">
                <a:solidFill>
                  <a:srgbClr val="0033CC"/>
                </a:solidFill>
                <a:latin typeface="Times New Roman" panose="02020603050405020304" pitchFamily="18" charset="0"/>
                <a:cs typeface="Times New Roman" panose="02020603050405020304" pitchFamily="18" charset="0"/>
              </a:rPr>
              <a:t> Christmas </a:t>
            </a:r>
            <a:r>
              <a:rPr lang="it-IT" sz="2800" b="1" dirty="0" err="1">
                <a:solidFill>
                  <a:srgbClr val="0033CC"/>
                </a:solidFill>
                <a:latin typeface="Times New Roman" panose="02020603050405020304" pitchFamily="18" charset="0"/>
                <a:cs typeface="Times New Roman" panose="02020603050405020304" pitchFamily="18" charset="0"/>
              </a:rPr>
              <a:t>at</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least</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All</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children</a:t>
            </a:r>
            <a:r>
              <a:rPr lang="it-IT" sz="2800" b="1" dirty="0">
                <a:solidFill>
                  <a:srgbClr val="0033CC"/>
                </a:solidFill>
                <a:latin typeface="Times New Roman" panose="02020603050405020304" pitchFamily="18" charset="0"/>
                <a:cs typeface="Times New Roman" panose="02020603050405020304" pitchFamily="18" charset="0"/>
              </a:rPr>
              <a:t> are happy. </a:t>
            </a:r>
            <a:r>
              <a:rPr lang="it-IT" sz="2800" b="1" dirty="0" err="1">
                <a:solidFill>
                  <a:srgbClr val="0033CC"/>
                </a:solidFill>
                <a:latin typeface="Times New Roman" panose="02020603050405020304" pitchFamily="18" charset="0"/>
                <a:cs typeface="Times New Roman" panose="02020603050405020304" pitchFamily="18" charset="0"/>
              </a:rPr>
              <a:t>They’re</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waiting</a:t>
            </a:r>
            <a:r>
              <a:rPr lang="it-IT" sz="2800" b="1" dirty="0">
                <a:solidFill>
                  <a:srgbClr val="0033CC"/>
                </a:solidFill>
                <a:latin typeface="Times New Roman" panose="02020603050405020304" pitchFamily="18" charset="0"/>
                <a:cs typeface="Times New Roman" panose="02020603050405020304" pitchFamily="18" charset="0"/>
              </a:rPr>
              <a:t> for </a:t>
            </a:r>
            <a:r>
              <a:rPr lang="it-IT" sz="2800" b="1" dirty="0" err="1">
                <a:solidFill>
                  <a:srgbClr val="0033CC"/>
                </a:solidFill>
                <a:latin typeface="Times New Roman" panose="02020603050405020304" pitchFamily="18" charset="0"/>
                <a:cs typeface="Times New Roman" panose="02020603050405020304" pitchFamily="18" charset="0"/>
              </a:rPr>
              <a:t>Father</a:t>
            </a:r>
            <a:r>
              <a:rPr lang="it-IT" sz="2800" b="1" dirty="0">
                <a:solidFill>
                  <a:srgbClr val="0033CC"/>
                </a:solidFill>
                <a:latin typeface="Times New Roman" panose="02020603050405020304" pitchFamily="18" charset="0"/>
                <a:cs typeface="Times New Roman" panose="02020603050405020304" pitchFamily="18" charset="0"/>
              </a:rPr>
              <a:t> Christmas. </a:t>
            </a:r>
            <a:br>
              <a:rPr lang="it-IT" sz="2800" b="1" dirty="0">
                <a:solidFill>
                  <a:srgbClr val="0033CC"/>
                </a:solidFill>
                <a:latin typeface="Times New Roman" panose="02020603050405020304" pitchFamily="18" charset="0"/>
                <a:cs typeface="Times New Roman" panose="02020603050405020304" pitchFamily="18" charset="0"/>
              </a:rPr>
            </a:br>
            <a:r>
              <a:rPr lang="it-IT" sz="2800" b="1" dirty="0" err="1">
                <a:solidFill>
                  <a:srgbClr val="0033CC"/>
                </a:solidFill>
                <a:latin typeface="Times New Roman" panose="02020603050405020304" pitchFamily="18" charset="0"/>
                <a:cs typeface="Times New Roman" panose="02020603050405020304" pitchFamily="18" charset="0"/>
              </a:rPr>
              <a:t>Father</a:t>
            </a:r>
            <a:r>
              <a:rPr lang="it-IT" sz="2800" b="1" dirty="0">
                <a:solidFill>
                  <a:srgbClr val="0033CC"/>
                </a:solidFill>
                <a:latin typeface="Times New Roman" panose="02020603050405020304" pitchFamily="18" charset="0"/>
                <a:cs typeface="Times New Roman" panose="02020603050405020304" pitchFamily="18" charset="0"/>
              </a:rPr>
              <a:t> Christmas </a:t>
            </a:r>
            <a:r>
              <a:rPr lang="it-IT" sz="2800" b="1" dirty="0" err="1">
                <a:solidFill>
                  <a:srgbClr val="0033CC"/>
                </a:solidFill>
                <a:latin typeface="Times New Roman" panose="02020603050405020304" pitchFamily="18" charset="0"/>
                <a:cs typeface="Times New Roman" panose="02020603050405020304" pitchFamily="18" charset="0"/>
              </a:rPr>
              <a:t>reads</a:t>
            </a:r>
            <a:r>
              <a:rPr lang="it-IT" sz="2800" b="1" dirty="0">
                <a:solidFill>
                  <a:srgbClr val="0033CC"/>
                </a:solidFill>
                <a:latin typeface="Times New Roman" panose="02020603050405020304" pitchFamily="18" charset="0"/>
                <a:cs typeface="Times New Roman" panose="02020603050405020304" pitchFamily="18" charset="0"/>
              </a:rPr>
              <a:t> the </a:t>
            </a:r>
            <a:r>
              <a:rPr lang="it-IT" sz="2800" b="1" dirty="0" err="1">
                <a:solidFill>
                  <a:srgbClr val="0033CC"/>
                </a:solidFill>
                <a:latin typeface="Times New Roman" panose="02020603050405020304" pitchFamily="18" charset="0"/>
                <a:cs typeface="Times New Roman" panose="02020603050405020304" pitchFamily="18" charset="0"/>
              </a:rPr>
              <a:t>children’s</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letters</a:t>
            </a:r>
            <a:r>
              <a:rPr lang="it-IT" sz="2800" b="1" dirty="0">
                <a:solidFill>
                  <a:srgbClr val="0033CC"/>
                </a:solidFill>
                <a:latin typeface="Times New Roman" panose="02020603050405020304" pitchFamily="18" charset="0"/>
                <a:cs typeface="Times New Roman" panose="02020603050405020304" pitchFamily="18" charset="0"/>
              </a:rPr>
              <a:t> and </a:t>
            </a:r>
            <a:r>
              <a:rPr lang="it-IT" sz="2800" b="1" dirty="0" err="1">
                <a:solidFill>
                  <a:srgbClr val="0033CC"/>
                </a:solidFill>
                <a:latin typeface="Times New Roman" panose="02020603050405020304" pitchFamily="18" charset="0"/>
                <a:cs typeface="Times New Roman" panose="02020603050405020304" pitchFamily="18" charset="0"/>
              </a:rPr>
              <a:t>prepares</a:t>
            </a:r>
            <a:r>
              <a:rPr lang="it-IT" sz="2800" b="1" dirty="0">
                <a:solidFill>
                  <a:srgbClr val="0033CC"/>
                </a:solidFill>
                <a:latin typeface="Times New Roman" panose="02020603050405020304" pitchFamily="18" charset="0"/>
                <a:cs typeface="Times New Roman" panose="02020603050405020304" pitchFamily="18" charset="0"/>
              </a:rPr>
              <a:t> the </a:t>
            </a:r>
            <a:r>
              <a:rPr lang="it-IT" sz="2800" b="1" dirty="0" err="1">
                <a:solidFill>
                  <a:srgbClr val="0033CC"/>
                </a:solidFill>
                <a:latin typeface="Times New Roman" panose="02020603050405020304" pitchFamily="18" charset="0"/>
                <a:cs typeface="Times New Roman" panose="02020603050405020304" pitchFamily="18" charset="0"/>
              </a:rPr>
              <a:t>presents</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Then</a:t>
            </a:r>
            <a:r>
              <a:rPr lang="it-IT" sz="2800" b="1" dirty="0">
                <a:solidFill>
                  <a:srgbClr val="0033CC"/>
                </a:solidFill>
                <a:latin typeface="Times New Roman" panose="02020603050405020304" pitchFamily="18" charset="0"/>
                <a:cs typeface="Times New Roman" panose="02020603050405020304" pitchFamily="18" charset="0"/>
              </a:rPr>
              <a:t> he </a:t>
            </a:r>
            <a:r>
              <a:rPr lang="it-IT" sz="2800" b="1" dirty="0" err="1">
                <a:solidFill>
                  <a:srgbClr val="0033CC"/>
                </a:solidFill>
                <a:latin typeface="Times New Roman" panose="02020603050405020304" pitchFamily="18" charset="0"/>
                <a:cs typeface="Times New Roman" panose="02020603050405020304" pitchFamily="18" charset="0"/>
              </a:rPr>
              <a:t>puts</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all</a:t>
            </a:r>
            <a:r>
              <a:rPr lang="it-IT" sz="2800" b="1" dirty="0">
                <a:solidFill>
                  <a:srgbClr val="0033CC"/>
                </a:solidFill>
                <a:latin typeface="Times New Roman" panose="02020603050405020304" pitchFamily="18" charset="0"/>
                <a:cs typeface="Times New Roman" panose="02020603050405020304" pitchFamily="18" charset="0"/>
              </a:rPr>
              <a:t> the </a:t>
            </a:r>
            <a:r>
              <a:rPr lang="it-IT" sz="2800" b="1" dirty="0" err="1">
                <a:solidFill>
                  <a:srgbClr val="0033CC"/>
                </a:solidFill>
                <a:latin typeface="Times New Roman" panose="02020603050405020304" pitchFamily="18" charset="0"/>
                <a:cs typeface="Times New Roman" panose="02020603050405020304" pitchFamily="18" charset="0"/>
              </a:rPr>
              <a:t>presents</a:t>
            </a:r>
            <a:r>
              <a:rPr lang="it-IT" sz="2800" b="1" dirty="0">
                <a:solidFill>
                  <a:srgbClr val="0033CC"/>
                </a:solidFill>
                <a:latin typeface="Times New Roman" panose="02020603050405020304" pitchFamily="18" charset="0"/>
                <a:cs typeface="Times New Roman" panose="02020603050405020304" pitchFamily="18" charset="0"/>
              </a:rPr>
              <a:t> on the </a:t>
            </a:r>
            <a:r>
              <a:rPr lang="it-IT" sz="2800" b="1" dirty="0" err="1">
                <a:solidFill>
                  <a:srgbClr val="0033CC"/>
                </a:solidFill>
                <a:latin typeface="Times New Roman" panose="02020603050405020304" pitchFamily="18" charset="0"/>
                <a:cs typeface="Times New Roman" panose="02020603050405020304" pitchFamily="18" charset="0"/>
              </a:rPr>
              <a:t>sleigh</a:t>
            </a:r>
            <a:r>
              <a:rPr lang="it-IT" sz="2800" b="1" dirty="0">
                <a:solidFill>
                  <a:srgbClr val="0033CC"/>
                </a:solidFill>
                <a:latin typeface="Times New Roman" panose="02020603050405020304" pitchFamily="18" charset="0"/>
                <a:cs typeface="Times New Roman" panose="02020603050405020304" pitchFamily="18" charset="0"/>
              </a:rPr>
              <a:t> and </a:t>
            </a:r>
            <a:r>
              <a:rPr lang="it-IT" sz="2800" b="1" dirty="0" err="1">
                <a:solidFill>
                  <a:srgbClr val="0033CC"/>
                </a:solidFill>
                <a:latin typeface="Times New Roman" panose="02020603050405020304" pitchFamily="18" charset="0"/>
                <a:cs typeface="Times New Roman" panose="02020603050405020304" pitchFamily="18" charset="0"/>
              </a:rPr>
              <a:t>flies</a:t>
            </a:r>
            <a:r>
              <a:rPr lang="it-IT" sz="2800" b="1" dirty="0">
                <a:solidFill>
                  <a:srgbClr val="0033CC"/>
                </a:solidFill>
                <a:latin typeface="Times New Roman" panose="02020603050405020304" pitchFamily="18" charset="0"/>
                <a:cs typeface="Times New Roman" panose="02020603050405020304" pitchFamily="18" charset="0"/>
              </a:rPr>
              <a:t> in the </a:t>
            </a:r>
            <a:r>
              <a:rPr lang="it-IT" sz="2800" b="1" dirty="0" err="1">
                <a:solidFill>
                  <a:srgbClr val="0033CC"/>
                </a:solidFill>
                <a:latin typeface="Times New Roman" panose="02020603050405020304" pitchFamily="18" charset="0"/>
                <a:cs typeface="Times New Roman" panose="02020603050405020304" pitchFamily="18" charset="0"/>
              </a:rPr>
              <a:t>sky</a:t>
            </a:r>
            <a:r>
              <a:rPr lang="it-IT" sz="2800" b="1" dirty="0">
                <a:solidFill>
                  <a:srgbClr val="0033CC"/>
                </a:solidFill>
                <a:latin typeface="Times New Roman" panose="02020603050405020304" pitchFamily="18" charset="0"/>
                <a:cs typeface="Times New Roman" panose="02020603050405020304" pitchFamily="18" charset="0"/>
              </a:rPr>
              <a:t>. He </a:t>
            </a:r>
            <a:r>
              <a:rPr lang="it-IT" sz="2800" b="1" dirty="0" err="1">
                <a:solidFill>
                  <a:srgbClr val="0033CC"/>
                </a:solidFill>
                <a:latin typeface="Times New Roman" panose="02020603050405020304" pitchFamily="18" charset="0"/>
                <a:cs typeface="Times New Roman" panose="02020603050405020304" pitchFamily="18" charset="0"/>
              </a:rPr>
              <a:t>stops</a:t>
            </a:r>
            <a:r>
              <a:rPr lang="it-IT" sz="2800" b="1" dirty="0">
                <a:solidFill>
                  <a:srgbClr val="0033CC"/>
                </a:solidFill>
                <a:latin typeface="Times New Roman" panose="02020603050405020304" pitchFamily="18" charset="0"/>
                <a:cs typeface="Times New Roman" panose="02020603050405020304" pitchFamily="18" charset="0"/>
              </a:rPr>
              <a:t> on the </a:t>
            </a:r>
            <a:r>
              <a:rPr lang="it-IT" sz="2800" b="1" dirty="0" err="1">
                <a:solidFill>
                  <a:srgbClr val="0033CC"/>
                </a:solidFill>
                <a:latin typeface="Times New Roman" panose="02020603050405020304" pitchFamily="18" charset="0"/>
                <a:cs typeface="Times New Roman" panose="02020603050405020304" pitchFamily="18" charset="0"/>
              </a:rPr>
              <a:t>roof</a:t>
            </a:r>
            <a:r>
              <a:rPr lang="it-IT" sz="2800" b="1" dirty="0">
                <a:solidFill>
                  <a:srgbClr val="0033CC"/>
                </a:solidFill>
                <a:latin typeface="Times New Roman" panose="02020603050405020304" pitchFamily="18" charset="0"/>
                <a:cs typeface="Times New Roman" panose="02020603050405020304" pitchFamily="18" charset="0"/>
              </a:rPr>
              <a:t> of a </a:t>
            </a:r>
            <a:r>
              <a:rPr lang="it-IT" sz="2800" b="1" dirty="0" err="1">
                <a:solidFill>
                  <a:srgbClr val="0033CC"/>
                </a:solidFill>
                <a:latin typeface="Times New Roman" panose="02020603050405020304" pitchFamily="18" charset="0"/>
                <a:cs typeface="Times New Roman" panose="02020603050405020304" pitchFamily="18" charset="0"/>
              </a:rPr>
              <a:t>house</a:t>
            </a:r>
            <a:r>
              <a:rPr lang="it-IT" sz="2800" b="1" dirty="0">
                <a:solidFill>
                  <a:srgbClr val="0033CC"/>
                </a:solidFill>
                <a:latin typeface="Times New Roman" panose="02020603050405020304" pitchFamily="18" charset="0"/>
                <a:cs typeface="Times New Roman" panose="02020603050405020304" pitchFamily="18" charset="0"/>
              </a:rPr>
              <a:t>, </a:t>
            </a:r>
            <a:r>
              <a:rPr lang="it-IT" sz="2800" b="1" dirty="0" err="1">
                <a:solidFill>
                  <a:srgbClr val="0033CC"/>
                </a:solidFill>
                <a:latin typeface="Times New Roman" panose="02020603050405020304" pitchFamily="18" charset="0"/>
                <a:cs typeface="Times New Roman" panose="02020603050405020304" pitchFamily="18" charset="0"/>
              </a:rPr>
              <a:t>goes</a:t>
            </a:r>
            <a:r>
              <a:rPr lang="it-IT" sz="2800" b="1" dirty="0">
                <a:solidFill>
                  <a:srgbClr val="0033CC"/>
                </a:solidFill>
                <a:latin typeface="Times New Roman" panose="02020603050405020304" pitchFamily="18" charset="0"/>
                <a:cs typeface="Times New Roman" panose="02020603050405020304" pitchFamily="18" charset="0"/>
              </a:rPr>
              <a:t> down the </a:t>
            </a:r>
            <a:r>
              <a:rPr lang="it-IT" sz="2800" b="1" dirty="0" err="1">
                <a:solidFill>
                  <a:srgbClr val="0033CC"/>
                </a:solidFill>
                <a:latin typeface="Times New Roman" panose="02020603050405020304" pitchFamily="18" charset="0"/>
                <a:cs typeface="Times New Roman" panose="02020603050405020304" pitchFamily="18" charset="0"/>
              </a:rPr>
              <a:t>chimney</a:t>
            </a:r>
            <a:r>
              <a:rPr lang="it-IT" sz="2800" b="1" dirty="0">
                <a:solidFill>
                  <a:srgbClr val="0033CC"/>
                </a:solidFill>
                <a:latin typeface="Times New Roman" panose="02020603050405020304" pitchFamily="18" charset="0"/>
                <a:cs typeface="Times New Roman" panose="02020603050405020304" pitchFamily="18" charset="0"/>
              </a:rPr>
              <a:t> and </a:t>
            </a:r>
            <a:r>
              <a:rPr lang="it-IT" sz="2800" b="1" dirty="0" err="1">
                <a:solidFill>
                  <a:srgbClr val="0033CC"/>
                </a:solidFill>
                <a:latin typeface="Times New Roman" panose="02020603050405020304" pitchFamily="18" charset="0"/>
                <a:cs typeface="Times New Roman" panose="02020603050405020304" pitchFamily="18" charset="0"/>
              </a:rPr>
              <a:t>puts</a:t>
            </a:r>
            <a:r>
              <a:rPr lang="it-IT" sz="2800" b="1" dirty="0">
                <a:solidFill>
                  <a:srgbClr val="0033CC"/>
                </a:solidFill>
                <a:latin typeface="Times New Roman" panose="02020603050405020304" pitchFamily="18" charset="0"/>
                <a:cs typeface="Times New Roman" panose="02020603050405020304" pitchFamily="18" charset="0"/>
              </a:rPr>
              <a:t> the </a:t>
            </a:r>
            <a:r>
              <a:rPr lang="it-IT" sz="2800" b="1" dirty="0" err="1">
                <a:solidFill>
                  <a:srgbClr val="0033CC"/>
                </a:solidFill>
                <a:latin typeface="Times New Roman" panose="02020603050405020304" pitchFamily="18" charset="0"/>
                <a:cs typeface="Times New Roman" panose="02020603050405020304" pitchFamily="18" charset="0"/>
              </a:rPr>
              <a:t>present</a:t>
            </a:r>
            <a:r>
              <a:rPr lang="it-IT" sz="2800" b="1" dirty="0">
                <a:solidFill>
                  <a:srgbClr val="0033CC"/>
                </a:solidFill>
                <a:latin typeface="Times New Roman" panose="02020603050405020304" pitchFamily="18" charset="0"/>
                <a:cs typeface="Times New Roman" panose="02020603050405020304" pitchFamily="18" charset="0"/>
              </a:rPr>
              <a:t> under the Christmas </a:t>
            </a:r>
            <a:r>
              <a:rPr lang="it-IT" sz="2800" b="1" dirty="0" err="1">
                <a:solidFill>
                  <a:srgbClr val="0033CC"/>
                </a:solidFill>
                <a:latin typeface="Times New Roman" panose="02020603050405020304" pitchFamily="18" charset="0"/>
                <a:cs typeface="Times New Roman" panose="02020603050405020304" pitchFamily="18" charset="0"/>
              </a:rPr>
              <a:t>tree</a:t>
            </a:r>
            <a:r>
              <a:rPr lang="it-IT" sz="2800" b="1" dirty="0">
                <a:solidFill>
                  <a:srgbClr val="0033CC"/>
                </a:solidFill>
                <a:latin typeface="Times New Roman" panose="02020603050405020304" pitchFamily="18" charset="0"/>
                <a:cs typeface="Times New Roman" panose="02020603050405020304" pitchFamily="18" charset="0"/>
              </a:rPr>
              <a:t>. </a:t>
            </a:r>
          </a:p>
        </p:txBody>
      </p:sp>
      <p:pic>
        <p:nvPicPr>
          <p:cNvPr id="4" name="Segnaposto contenuto 3"/>
          <p:cNvPicPr>
            <a:picLocks noGrp="1" noChangeAspect="1"/>
          </p:cNvPicPr>
          <p:nvPr>
            <p:ph idx="1"/>
          </p:nvPr>
        </p:nvPicPr>
        <p:blipFill>
          <a:blip r:embed="rId2"/>
          <a:stretch>
            <a:fillRect/>
          </a:stretch>
        </p:blipFill>
        <p:spPr>
          <a:xfrm>
            <a:off x="568036" y="439493"/>
            <a:ext cx="2715489" cy="2904547"/>
          </a:xfrm>
          <a:prstGeom prst="rect">
            <a:avLst/>
          </a:prstGeom>
          <a:ln w="76200">
            <a:solidFill>
              <a:srgbClr val="FF0000"/>
            </a:solidFill>
          </a:ln>
        </p:spPr>
      </p:pic>
      <p:pic>
        <p:nvPicPr>
          <p:cNvPr id="3" name="Immagine 2"/>
          <p:cNvPicPr>
            <a:picLocks noChangeAspect="1"/>
          </p:cNvPicPr>
          <p:nvPr/>
        </p:nvPicPr>
        <p:blipFill>
          <a:blip r:embed="rId3"/>
          <a:stretch>
            <a:fillRect/>
          </a:stretch>
        </p:blipFill>
        <p:spPr>
          <a:xfrm>
            <a:off x="8188036" y="356553"/>
            <a:ext cx="3900055" cy="2920451"/>
          </a:xfrm>
          <a:prstGeom prst="rect">
            <a:avLst/>
          </a:prstGeom>
          <a:ln w="76200">
            <a:solidFill>
              <a:srgbClr val="0033CC"/>
            </a:solidFill>
          </a:ln>
        </p:spPr>
      </p:pic>
      <p:pic>
        <p:nvPicPr>
          <p:cNvPr id="5" name="Immagine 4"/>
          <p:cNvPicPr>
            <a:picLocks noChangeAspect="1"/>
          </p:cNvPicPr>
          <p:nvPr/>
        </p:nvPicPr>
        <p:blipFill>
          <a:blip r:embed="rId4"/>
          <a:stretch>
            <a:fillRect/>
          </a:stretch>
        </p:blipFill>
        <p:spPr>
          <a:xfrm>
            <a:off x="568036" y="3772223"/>
            <a:ext cx="3186547" cy="2697850"/>
          </a:xfrm>
          <a:prstGeom prst="rect">
            <a:avLst/>
          </a:prstGeom>
        </p:spPr>
      </p:pic>
      <p:pic>
        <p:nvPicPr>
          <p:cNvPr id="6" name="Immagine 5"/>
          <p:cNvPicPr>
            <a:picLocks noChangeAspect="1"/>
          </p:cNvPicPr>
          <p:nvPr/>
        </p:nvPicPr>
        <p:blipFill>
          <a:blip r:embed="rId5"/>
          <a:stretch>
            <a:fillRect/>
          </a:stretch>
        </p:blipFill>
        <p:spPr>
          <a:xfrm>
            <a:off x="8007922" y="3772224"/>
            <a:ext cx="3844641" cy="2628576"/>
          </a:xfrm>
          <a:prstGeom prst="rect">
            <a:avLst/>
          </a:prstGeom>
        </p:spPr>
      </p:pic>
    </p:spTree>
    <p:extLst>
      <p:ext uri="{BB962C8B-B14F-4D97-AF65-F5344CB8AC3E}">
        <p14:creationId xmlns:p14="http://schemas.microsoft.com/office/powerpoint/2010/main" val="427326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65124"/>
            <a:ext cx="6386945" cy="2364221"/>
          </a:xfrm>
        </p:spPr>
        <p:txBody>
          <a:bodyPr>
            <a:normAutofit/>
          </a:bodyPr>
          <a:lstStyle/>
          <a:p>
            <a:r>
              <a:rPr lang="it-IT" sz="3200" b="1" dirty="0" err="1">
                <a:solidFill>
                  <a:srgbClr val="0033CC"/>
                </a:solidFill>
                <a:latin typeface="Times New Roman" panose="02020603050405020304" pitchFamily="18" charset="0"/>
                <a:cs typeface="Times New Roman" panose="02020603050405020304" pitchFamily="18" charset="0"/>
              </a:rPr>
              <a:t>Finally</a:t>
            </a:r>
            <a:r>
              <a:rPr lang="it-IT" sz="3200" b="1" dirty="0">
                <a:solidFill>
                  <a:srgbClr val="0033CC"/>
                </a:solidFill>
                <a:latin typeface="Times New Roman" panose="02020603050405020304" pitchFamily="18" charset="0"/>
                <a:cs typeface="Times New Roman" panose="02020603050405020304" pitchFamily="18" charset="0"/>
              </a:rPr>
              <a:t>, he </a:t>
            </a:r>
            <a:r>
              <a:rPr lang="it-IT" sz="3200" b="1" dirty="0" err="1">
                <a:solidFill>
                  <a:srgbClr val="0033CC"/>
                </a:solidFill>
                <a:latin typeface="Times New Roman" panose="02020603050405020304" pitchFamily="18" charset="0"/>
                <a:cs typeface="Times New Roman" panose="02020603050405020304" pitchFamily="18" charset="0"/>
              </a:rPr>
              <a:t>files</a:t>
            </a:r>
            <a:r>
              <a:rPr lang="it-IT" sz="3200" b="1" dirty="0">
                <a:solidFill>
                  <a:srgbClr val="0033CC"/>
                </a:solidFill>
                <a:latin typeface="Times New Roman" panose="02020603050405020304" pitchFamily="18" charset="0"/>
                <a:cs typeface="Times New Roman" panose="02020603050405020304" pitchFamily="18" charset="0"/>
              </a:rPr>
              <a:t> </a:t>
            </a:r>
            <a:r>
              <a:rPr lang="it-IT" sz="3200" b="1" dirty="0" err="1">
                <a:solidFill>
                  <a:srgbClr val="0033CC"/>
                </a:solidFill>
                <a:latin typeface="Times New Roman" panose="02020603050405020304" pitchFamily="18" charset="0"/>
                <a:cs typeface="Times New Roman" panose="02020603050405020304" pitchFamily="18" charset="0"/>
              </a:rPr>
              <a:t>away</a:t>
            </a:r>
            <a:r>
              <a:rPr lang="it-IT" sz="3200" b="1" dirty="0">
                <a:solidFill>
                  <a:srgbClr val="0033CC"/>
                </a:solidFill>
                <a:latin typeface="Times New Roman" panose="02020603050405020304" pitchFamily="18" charset="0"/>
                <a:cs typeface="Times New Roman" panose="02020603050405020304" pitchFamily="18" charset="0"/>
              </a:rPr>
              <a:t>.</a:t>
            </a:r>
            <a:br>
              <a:rPr lang="it-IT" sz="3200" b="1" dirty="0">
                <a:solidFill>
                  <a:srgbClr val="0033CC"/>
                </a:solidFill>
                <a:latin typeface="Times New Roman" panose="02020603050405020304" pitchFamily="18" charset="0"/>
                <a:cs typeface="Times New Roman" panose="02020603050405020304" pitchFamily="18" charset="0"/>
              </a:rPr>
            </a:br>
            <a:r>
              <a:rPr lang="it-IT" sz="3200" b="1" dirty="0">
                <a:solidFill>
                  <a:srgbClr val="0033CC"/>
                </a:solidFill>
                <a:latin typeface="Times New Roman" panose="02020603050405020304" pitchFamily="18" charset="0"/>
                <a:cs typeface="Times New Roman" panose="02020603050405020304" pitchFamily="18" charset="0"/>
              </a:rPr>
              <a:t> </a:t>
            </a:r>
            <a:r>
              <a:rPr lang="it-IT" sz="3200" b="1" dirty="0" err="1">
                <a:solidFill>
                  <a:srgbClr val="0033CC"/>
                </a:solidFill>
                <a:latin typeface="Times New Roman" panose="02020603050405020304" pitchFamily="18" charset="0"/>
                <a:cs typeface="Times New Roman" panose="02020603050405020304" pitchFamily="18" charset="0"/>
              </a:rPr>
              <a:t>Poor</a:t>
            </a:r>
            <a:r>
              <a:rPr lang="it-IT" sz="3200" b="1" dirty="0">
                <a:solidFill>
                  <a:srgbClr val="0033CC"/>
                </a:solidFill>
                <a:latin typeface="Times New Roman" panose="02020603050405020304" pitchFamily="18" charset="0"/>
                <a:cs typeface="Times New Roman" panose="02020603050405020304" pitchFamily="18" charset="0"/>
              </a:rPr>
              <a:t> </a:t>
            </a:r>
            <a:r>
              <a:rPr lang="it-IT" sz="3200" b="1" dirty="0" err="1">
                <a:solidFill>
                  <a:srgbClr val="0033CC"/>
                </a:solidFill>
                <a:latin typeface="Times New Roman" panose="02020603050405020304" pitchFamily="18" charset="0"/>
                <a:cs typeface="Times New Roman" panose="02020603050405020304" pitchFamily="18" charset="0"/>
              </a:rPr>
              <a:t>Father</a:t>
            </a:r>
            <a:r>
              <a:rPr lang="it-IT" sz="3200" b="1" dirty="0">
                <a:solidFill>
                  <a:srgbClr val="0033CC"/>
                </a:solidFill>
                <a:latin typeface="Times New Roman" panose="02020603050405020304" pitchFamily="18" charset="0"/>
                <a:cs typeface="Times New Roman" panose="02020603050405020304" pitchFamily="18" charset="0"/>
              </a:rPr>
              <a:t> Christmas…he’ s </a:t>
            </a:r>
            <a:r>
              <a:rPr lang="it-IT" sz="3200" b="1" dirty="0" err="1">
                <a:solidFill>
                  <a:srgbClr val="0033CC"/>
                </a:solidFill>
                <a:latin typeface="Times New Roman" panose="02020603050405020304" pitchFamily="18" charset="0"/>
                <a:cs typeface="Times New Roman" panose="02020603050405020304" pitchFamily="18" charset="0"/>
              </a:rPr>
              <a:t>very</a:t>
            </a:r>
            <a:r>
              <a:rPr lang="it-IT" sz="3200" b="1" dirty="0">
                <a:solidFill>
                  <a:srgbClr val="0033CC"/>
                </a:solidFill>
                <a:latin typeface="Times New Roman" panose="02020603050405020304" pitchFamily="18" charset="0"/>
                <a:cs typeface="Times New Roman" panose="02020603050405020304" pitchFamily="18" charset="0"/>
              </a:rPr>
              <a:t> </a:t>
            </a:r>
            <a:r>
              <a:rPr lang="it-IT" sz="3200" b="1" dirty="0" err="1">
                <a:solidFill>
                  <a:srgbClr val="0033CC"/>
                </a:solidFill>
                <a:latin typeface="Times New Roman" panose="02020603050405020304" pitchFamily="18" charset="0"/>
                <a:cs typeface="Times New Roman" panose="02020603050405020304" pitchFamily="18" charset="0"/>
              </a:rPr>
              <a:t>very</a:t>
            </a:r>
            <a:r>
              <a:rPr lang="it-IT" sz="3200" b="1" dirty="0">
                <a:solidFill>
                  <a:srgbClr val="0033CC"/>
                </a:solidFill>
                <a:latin typeface="Times New Roman" panose="02020603050405020304" pitchFamily="18" charset="0"/>
                <a:cs typeface="Times New Roman" panose="02020603050405020304" pitchFamily="18" charset="0"/>
              </a:rPr>
              <a:t> </a:t>
            </a:r>
            <a:r>
              <a:rPr lang="it-IT" sz="3200" b="1" dirty="0" err="1">
                <a:solidFill>
                  <a:srgbClr val="0033CC"/>
                </a:solidFill>
                <a:latin typeface="Times New Roman" panose="02020603050405020304" pitchFamily="18" charset="0"/>
                <a:cs typeface="Times New Roman" panose="02020603050405020304" pitchFamily="18" charset="0"/>
              </a:rPr>
              <a:t>tired</a:t>
            </a:r>
            <a:endParaRPr lang="it-IT" sz="3200" b="1" dirty="0">
              <a:solidFill>
                <a:srgbClr val="0033CC"/>
              </a:solidFill>
              <a:latin typeface="Times New Roman" panose="02020603050405020304" pitchFamily="18" charset="0"/>
              <a:cs typeface="Times New Roman" panose="02020603050405020304" pitchFamily="18" charset="0"/>
            </a:endParaRPr>
          </a:p>
        </p:txBody>
      </p:sp>
      <p:pic>
        <p:nvPicPr>
          <p:cNvPr id="4" name="Segnaposto contenuto 3"/>
          <p:cNvPicPr>
            <a:picLocks noGrp="1" noChangeAspect="1"/>
          </p:cNvPicPr>
          <p:nvPr>
            <p:ph idx="1"/>
          </p:nvPr>
        </p:nvPicPr>
        <p:blipFill>
          <a:blip r:embed="rId2"/>
          <a:stretch>
            <a:fillRect/>
          </a:stretch>
        </p:blipFill>
        <p:spPr>
          <a:xfrm>
            <a:off x="304800" y="3090346"/>
            <a:ext cx="5261304" cy="3456732"/>
          </a:xfrm>
          <a:prstGeom prst="rect">
            <a:avLst/>
          </a:prstGeom>
        </p:spPr>
      </p:pic>
      <p:pic>
        <p:nvPicPr>
          <p:cNvPr id="5" name="Immagine 4"/>
          <p:cNvPicPr>
            <a:picLocks noChangeAspect="1"/>
          </p:cNvPicPr>
          <p:nvPr/>
        </p:nvPicPr>
        <p:blipFill>
          <a:blip r:embed="rId3"/>
          <a:stretch>
            <a:fillRect/>
          </a:stretch>
        </p:blipFill>
        <p:spPr>
          <a:xfrm>
            <a:off x="6788727" y="850034"/>
            <a:ext cx="4946548" cy="4248439"/>
          </a:xfrm>
          <a:prstGeom prst="rect">
            <a:avLst/>
          </a:prstGeom>
        </p:spPr>
      </p:pic>
    </p:spTree>
    <p:extLst>
      <p:ext uri="{BB962C8B-B14F-4D97-AF65-F5344CB8AC3E}">
        <p14:creationId xmlns:p14="http://schemas.microsoft.com/office/powerpoint/2010/main" val="71126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4800" y="235527"/>
            <a:ext cx="6165273" cy="6165273"/>
          </a:xfrm>
        </p:spPr>
        <p:txBody>
          <a:bodyPr>
            <a:normAutofit/>
          </a:bodyPr>
          <a:lstStyle/>
          <a:p>
            <a:r>
              <a:rPr lang="it-IT" sz="2400" b="1" dirty="0">
                <a:latin typeface="Times New Roman" panose="02020603050405020304" pitchFamily="18" charset="0"/>
                <a:cs typeface="Times New Roman" panose="02020603050405020304" pitchFamily="18" charset="0"/>
              </a:rPr>
              <a:t>LISTEN.  COPY AND READ</a:t>
            </a:r>
            <a:br>
              <a:rPr lang="it-IT" sz="2400" b="1" dirty="0">
                <a:latin typeface="Times New Roman" panose="02020603050405020304" pitchFamily="18" charset="0"/>
                <a:cs typeface="Times New Roman" panose="02020603050405020304" pitchFamily="18" charset="0"/>
              </a:rPr>
            </a:br>
            <a:br>
              <a:rPr lang="it-IT" sz="2400" b="1" dirty="0">
                <a:latin typeface="Times New Roman" panose="02020603050405020304" pitchFamily="18" charset="0"/>
                <a:cs typeface="Times New Roman" panose="02020603050405020304" pitchFamily="18" charset="0"/>
              </a:rPr>
            </a:br>
            <a:r>
              <a:rPr lang="it-IT" sz="2400" b="1" dirty="0">
                <a:solidFill>
                  <a:srgbClr val="FF0000"/>
                </a:solidFill>
                <a:latin typeface="Times New Roman" panose="02020603050405020304" pitchFamily="18" charset="0"/>
                <a:cs typeface="Times New Roman" panose="02020603050405020304" pitchFamily="18" charset="0"/>
              </a:rPr>
              <a:t>IT’S CHRISTMAS</a:t>
            </a:r>
            <a:br>
              <a:rPr lang="it-IT" sz="2400" b="1" dirty="0">
                <a:solidFill>
                  <a:srgbClr val="FF0000"/>
                </a:solidFill>
                <a:latin typeface="Times New Roman" panose="02020603050405020304" pitchFamily="18" charset="0"/>
                <a:cs typeface="Times New Roman" panose="02020603050405020304" pitchFamily="18" charset="0"/>
              </a:rPr>
            </a:br>
            <a:br>
              <a:rPr lang="it-IT" sz="2400" dirty="0">
                <a:latin typeface="Times New Roman" panose="02020603050405020304" pitchFamily="18" charset="0"/>
                <a:cs typeface="Times New Roman" panose="02020603050405020304" pitchFamily="18" charset="0"/>
              </a:rPr>
            </a:br>
            <a:r>
              <a:rPr lang="it-IT" sz="2400" dirty="0" err="1">
                <a:latin typeface="Times New Roman" panose="02020603050405020304" pitchFamily="18" charset="0"/>
                <a:cs typeface="Times New Roman" panose="02020603050405020304" pitchFamily="18" charset="0"/>
              </a:rPr>
              <a:t>Christmas</a:t>
            </a:r>
            <a:r>
              <a:rPr lang="it-IT" sz="2400" dirty="0">
                <a:latin typeface="Times New Roman" panose="02020603050405020304" pitchFamily="18" charset="0"/>
                <a:cs typeface="Times New Roman" panose="02020603050405020304" pitchFamily="18" charset="0"/>
              </a:rPr>
              <a:t>, on 25th </a:t>
            </a:r>
            <a:r>
              <a:rPr lang="it-IT" sz="2400" dirty="0" err="1">
                <a:latin typeface="Times New Roman" panose="02020603050405020304" pitchFamily="18" charset="0"/>
                <a:cs typeface="Times New Roman" panose="02020603050405020304" pitchFamily="18" charset="0"/>
              </a:rPr>
              <a:t>December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is</a:t>
            </a:r>
            <a:r>
              <a:rPr lang="it-IT" sz="2400" dirty="0">
                <a:latin typeface="Times New Roman" panose="02020603050405020304" pitchFamily="18" charset="0"/>
                <a:cs typeface="Times New Roman" panose="02020603050405020304" pitchFamily="18" charset="0"/>
              </a:rPr>
              <a:t> an </a:t>
            </a:r>
            <a:r>
              <a:rPr lang="it-IT" sz="2400" dirty="0" err="1">
                <a:latin typeface="Times New Roman" panose="02020603050405020304" pitchFamily="18" charset="0"/>
                <a:cs typeface="Times New Roman" panose="02020603050405020304" pitchFamily="18" charset="0"/>
              </a:rPr>
              <a:t>important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festivity</a:t>
            </a:r>
            <a:r>
              <a:rPr lang="it-IT" sz="2400" dirty="0">
                <a:latin typeface="Times New Roman" panose="02020603050405020304" pitchFamily="18" charset="0"/>
                <a:cs typeface="Times New Roman" panose="02020603050405020304" pitchFamily="18" charset="0"/>
              </a:rPr>
              <a:t> in Great Britain. Families decorate a Christmas </a:t>
            </a:r>
            <a:r>
              <a:rPr lang="it-IT" sz="2400" dirty="0" err="1">
                <a:latin typeface="Times New Roman" panose="02020603050405020304" pitchFamily="18" charset="0"/>
                <a:cs typeface="Times New Roman" panose="02020603050405020304" pitchFamily="18" charset="0"/>
              </a:rPr>
              <a:t>tree</a:t>
            </a:r>
            <a:r>
              <a:rPr lang="it-IT" sz="2400" dirty="0">
                <a:latin typeface="Times New Roman" panose="02020603050405020304" pitchFamily="18" charset="0"/>
                <a:cs typeface="Times New Roman" panose="02020603050405020304" pitchFamily="18" charset="0"/>
              </a:rPr>
              <a:t> with coloured </a:t>
            </a:r>
            <a:r>
              <a:rPr lang="it-IT" sz="2400" dirty="0" err="1">
                <a:latin typeface="Times New Roman" panose="02020603050405020304" pitchFamily="18" charset="0"/>
                <a:cs typeface="Times New Roman" panose="02020603050405020304" pitchFamily="18" charset="0"/>
              </a:rPr>
              <a:t>baubles</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lights</a:t>
            </a:r>
            <a:r>
              <a:rPr lang="it-IT" sz="2400" dirty="0">
                <a:latin typeface="Times New Roman" panose="02020603050405020304" pitchFamily="18" charset="0"/>
                <a:cs typeface="Times New Roman" panose="02020603050405020304" pitchFamily="18" charset="0"/>
              </a:rPr>
              <a:t> in </a:t>
            </a:r>
            <a:r>
              <a:rPr lang="it-IT" sz="2400" dirty="0" err="1">
                <a:latin typeface="Times New Roman" panose="02020603050405020304" pitchFamily="18" charset="0"/>
                <a:cs typeface="Times New Roman" panose="02020603050405020304" pitchFamily="18" charset="0"/>
              </a:rPr>
              <a:t>their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homes</a:t>
            </a:r>
            <a:r>
              <a:rPr lang="it-IT" sz="2400" dirty="0">
                <a:latin typeface="Times New Roman" panose="02020603050405020304" pitchFamily="18" charset="0"/>
                <a:cs typeface="Times New Roman" panose="02020603050405020304" pitchFamily="18" charset="0"/>
              </a:rPr>
              <a:t>. On Christmas </a:t>
            </a:r>
            <a:r>
              <a:rPr lang="it-IT" sz="2400" dirty="0" err="1">
                <a:latin typeface="Times New Roman" panose="02020603050405020304" pitchFamily="18" charset="0"/>
                <a:cs typeface="Times New Roman" panose="02020603050405020304" pitchFamily="18" charset="0"/>
              </a:rPr>
              <a:t>Day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children</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usually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get</a:t>
            </a:r>
            <a:r>
              <a:rPr lang="it-IT" sz="2400" dirty="0">
                <a:latin typeface="Times New Roman" panose="02020603050405020304" pitchFamily="18" charset="0"/>
                <a:cs typeface="Times New Roman" panose="02020603050405020304" pitchFamily="18" charset="0"/>
              </a:rPr>
              <a:t> up </a:t>
            </a:r>
            <a:r>
              <a:rPr lang="it-IT" sz="2400" dirty="0" err="1">
                <a:latin typeface="Times New Roman" panose="02020603050405020304" pitchFamily="18" charset="0"/>
                <a:cs typeface="Times New Roman" panose="02020603050405020304" pitchFamily="18" charset="0"/>
              </a:rPr>
              <a:t>very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early</a:t>
            </a:r>
            <a:r>
              <a:rPr lang="it-IT" sz="2400" dirty="0">
                <a:latin typeface="Times New Roman" panose="02020603050405020304" pitchFamily="18" charset="0"/>
                <a:cs typeface="Times New Roman" panose="02020603050405020304" pitchFamily="18" charset="0"/>
              </a:rPr>
              <a:t> to open </a:t>
            </a:r>
            <a:r>
              <a:rPr lang="it-IT" sz="2400" dirty="0" err="1">
                <a:latin typeface="Times New Roman" panose="02020603050405020304" pitchFamily="18" charset="0"/>
                <a:cs typeface="Times New Roman" panose="02020603050405020304" pitchFamily="18" charset="0"/>
              </a:rPr>
              <a:t>their</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presents</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they</a:t>
            </a:r>
            <a:r>
              <a:rPr lang="it-IT" sz="2400" dirty="0">
                <a:latin typeface="Times New Roman" panose="02020603050405020304" pitchFamily="18" charset="0"/>
                <a:cs typeface="Times New Roman" panose="02020603050405020304" pitchFamily="18" charset="0"/>
              </a:rPr>
              <a:t> play with </a:t>
            </a:r>
            <a:r>
              <a:rPr lang="it-IT" sz="2400" dirty="0" err="1">
                <a:latin typeface="Times New Roman" panose="02020603050405020304" pitchFamily="18" charset="0"/>
                <a:cs typeface="Times New Roman" panose="02020603050405020304" pitchFamily="18" charset="0"/>
              </a:rPr>
              <a:t>their</a:t>
            </a:r>
            <a:r>
              <a:rPr lang="it-IT" sz="2400" dirty="0">
                <a:latin typeface="Times New Roman" panose="02020603050405020304" pitchFamily="18" charset="0"/>
                <a:cs typeface="Times New Roman" panose="02020603050405020304" pitchFamily="18" charset="0"/>
              </a:rPr>
              <a:t> new </a:t>
            </a:r>
            <a:r>
              <a:rPr lang="it-IT" sz="2400" dirty="0" err="1">
                <a:latin typeface="Times New Roman" panose="02020603050405020304" pitchFamily="18" charset="0"/>
                <a:cs typeface="Times New Roman" panose="02020603050405020304" pitchFamily="18" charset="0"/>
              </a:rPr>
              <a:t>toys</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Mum</a:t>
            </a:r>
            <a:r>
              <a:rPr lang="it-IT" sz="2400" dirty="0">
                <a:latin typeface="Times New Roman" panose="02020603050405020304" pitchFamily="18" charset="0"/>
                <a:cs typeface="Times New Roman" panose="02020603050405020304" pitchFamily="18" charset="0"/>
              </a:rPr>
              <a:t> and </a:t>
            </a:r>
            <a:r>
              <a:rPr lang="it-IT" sz="2400" dirty="0" err="1">
                <a:latin typeface="Times New Roman" panose="02020603050405020304" pitchFamily="18" charset="0"/>
                <a:cs typeface="Times New Roman" panose="02020603050405020304" pitchFamily="18" charset="0"/>
              </a:rPr>
              <a:t>dad</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prepare</a:t>
            </a:r>
            <a:r>
              <a:rPr lang="it-IT" sz="2400" dirty="0">
                <a:latin typeface="Times New Roman" panose="02020603050405020304" pitchFamily="18" charset="0"/>
                <a:cs typeface="Times New Roman" panose="02020603050405020304" pitchFamily="18" charset="0"/>
              </a:rPr>
              <a:t> the Christmas </a:t>
            </a:r>
            <a:r>
              <a:rPr lang="it-IT" sz="2400" dirty="0" err="1">
                <a:latin typeface="Times New Roman" panose="02020603050405020304" pitchFamily="18" charset="0"/>
                <a:cs typeface="Times New Roman" panose="02020603050405020304" pitchFamily="18" charset="0"/>
              </a:rPr>
              <a:t>dinner</a:t>
            </a:r>
            <a:r>
              <a:rPr lang="it-IT" sz="2400" dirty="0">
                <a:latin typeface="Times New Roman" panose="02020603050405020304" pitchFamily="18" charset="0"/>
                <a:cs typeface="Times New Roman" panose="02020603050405020304" pitchFamily="18" charset="0"/>
              </a:rPr>
              <a:t> for the  family. </a:t>
            </a:r>
            <a:r>
              <a:rPr lang="it-IT" sz="2400" dirty="0" err="1">
                <a:latin typeface="Times New Roman" panose="02020603050405020304" pitchFamily="18" charset="0"/>
                <a:cs typeface="Times New Roman" panose="02020603050405020304" pitchFamily="18" charset="0"/>
              </a:rPr>
              <a:t>They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eat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roast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turkey</a:t>
            </a:r>
            <a:r>
              <a:rPr lang="it-IT" sz="2400" dirty="0">
                <a:latin typeface="Times New Roman" panose="02020603050405020304" pitchFamily="18" charset="0"/>
                <a:cs typeface="Times New Roman" panose="02020603050405020304" pitchFamily="18" charset="0"/>
              </a:rPr>
              <a:t> with </a:t>
            </a:r>
            <a:r>
              <a:rPr lang="it-IT" sz="2400" dirty="0" err="1">
                <a:latin typeface="Times New Roman" panose="02020603050405020304" pitchFamily="18" charset="0"/>
                <a:cs typeface="Times New Roman" panose="02020603050405020304" pitchFamily="18" charset="0"/>
              </a:rPr>
              <a:t>roast</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potatoes</a:t>
            </a:r>
            <a:r>
              <a:rPr lang="it-IT" sz="2400" dirty="0">
                <a:latin typeface="Times New Roman" panose="02020603050405020304" pitchFamily="18" charset="0"/>
                <a:cs typeface="Times New Roman" panose="02020603050405020304" pitchFamily="18" charset="0"/>
              </a:rPr>
              <a:t> and . For dessert, </a:t>
            </a:r>
            <a:r>
              <a:rPr lang="it-IT" sz="2400" dirty="0" err="1">
                <a:latin typeface="Times New Roman" panose="02020603050405020304" pitchFamily="18" charset="0"/>
                <a:cs typeface="Times New Roman" panose="02020603050405020304" pitchFamily="18" charset="0"/>
              </a:rPr>
              <a:t>they</a:t>
            </a:r>
            <a:r>
              <a:rPr lang="it-IT" sz="2400" dirty="0">
                <a:latin typeface="Times New Roman" panose="02020603050405020304" pitchFamily="18" charset="0"/>
                <a:cs typeface="Times New Roman" panose="02020603050405020304" pitchFamily="18" charset="0"/>
              </a:rPr>
              <a:t> </a:t>
            </a:r>
            <a:r>
              <a:rPr lang="it-IT" sz="2400" dirty="0" err="1">
                <a:latin typeface="Times New Roman" panose="02020603050405020304" pitchFamily="18" charset="0"/>
                <a:cs typeface="Times New Roman" panose="02020603050405020304" pitchFamily="18" charset="0"/>
              </a:rPr>
              <a:t>have</a:t>
            </a:r>
            <a:r>
              <a:rPr lang="it-IT" sz="2400" dirty="0">
                <a:latin typeface="Times New Roman" panose="02020603050405020304" pitchFamily="18" charset="0"/>
                <a:cs typeface="Times New Roman" panose="02020603050405020304" pitchFamily="18" charset="0"/>
              </a:rPr>
              <a:t> Christmas pudding. </a:t>
            </a:r>
          </a:p>
        </p:txBody>
      </p:sp>
      <p:pic>
        <p:nvPicPr>
          <p:cNvPr id="10" name="Immagine 9"/>
          <p:cNvPicPr>
            <a:picLocks noChangeAspect="1"/>
          </p:cNvPicPr>
          <p:nvPr/>
        </p:nvPicPr>
        <p:blipFill>
          <a:blip r:embed="rId2"/>
          <a:stretch>
            <a:fillRect/>
          </a:stretch>
        </p:blipFill>
        <p:spPr>
          <a:xfrm>
            <a:off x="6594764" y="554183"/>
            <a:ext cx="5472545" cy="5846617"/>
          </a:xfrm>
          <a:prstGeom prst="rect">
            <a:avLst/>
          </a:prstGeom>
        </p:spPr>
      </p:pic>
    </p:spTree>
    <p:extLst>
      <p:ext uri="{BB962C8B-B14F-4D97-AF65-F5344CB8AC3E}">
        <p14:creationId xmlns:p14="http://schemas.microsoft.com/office/powerpoint/2010/main" val="254635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691" y="152400"/>
            <a:ext cx="6594764" cy="6151418"/>
          </a:xfrm>
        </p:spPr>
        <p:txBody>
          <a:bodyPr>
            <a:normAutofit/>
          </a:bodyPr>
          <a:lstStyle/>
          <a:p>
            <a:r>
              <a:rPr lang="it-IT" sz="2800" b="1" dirty="0">
                <a:solidFill>
                  <a:srgbClr val="0033CC"/>
                </a:solidFill>
                <a:latin typeface="Times New Roman" panose="02020603050405020304" pitchFamily="18" charset="0"/>
                <a:cs typeface="Times New Roman" panose="02020603050405020304" pitchFamily="18" charset="0"/>
              </a:rPr>
              <a:t>CHOOSE TRUE OR FALSE</a:t>
            </a:r>
            <a:br>
              <a:rPr lang="it-IT" sz="2800" b="1" dirty="0">
                <a:solidFill>
                  <a:srgbClr val="0033CC"/>
                </a:solidFill>
                <a:latin typeface="Times New Roman" panose="02020603050405020304" pitchFamily="18" charset="0"/>
                <a:cs typeface="Times New Roman" panose="02020603050405020304" pitchFamily="18" charset="0"/>
              </a:rPr>
            </a:br>
            <a:br>
              <a:rPr lang="it-IT" sz="2800" b="1" dirty="0">
                <a:solidFill>
                  <a:srgbClr val="0033CC"/>
                </a:solidFill>
                <a:latin typeface="Times New Roman" panose="02020603050405020304" pitchFamily="18" charset="0"/>
                <a:cs typeface="Times New Roman" panose="02020603050405020304" pitchFamily="18" charset="0"/>
              </a:rPr>
            </a:br>
            <a:r>
              <a:rPr lang="it-IT" sz="2800" b="1" dirty="0">
                <a:solidFill>
                  <a:srgbClr val="0033CC"/>
                </a:solidFill>
                <a:latin typeface="Times New Roman" panose="02020603050405020304" pitchFamily="18" charset="0"/>
                <a:cs typeface="Times New Roman" panose="02020603050405020304" pitchFamily="18" charset="0"/>
              </a:rPr>
              <a:t>1 </a:t>
            </a:r>
            <a:r>
              <a:rPr lang="it-IT" sz="3200" dirty="0">
                <a:solidFill>
                  <a:srgbClr val="0033CC"/>
                </a:solidFill>
                <a:latin typeface="Times New Roman" panose="02020603050405020304" pitchFamily="18" charset="0"/>
                <a:cs typeface="Times New Roman" panose="02020603050405020304" pitchFamily="18" charset="0"/>
              </a:rPr>
              <a:t>Christmas </a:t>
            </a:r>
            <a:r>
              <a:rPr lang="it-IT" sz="3200" dirty="0" err="1">
                <a:solidFill>
                  <a:srgbClr val="0033CC"/>
                </a:solidFill>
                <a:latin typeface="Times New Roman" panose="02020603050405020304" pitchFamily="18" charset="0"/>
                <a:cs typeface="Times New Roman" panose="02020603050405020304" pitchFamily="18" charset="0"/>
              </a:rPr>
              <a:t>is</a:t>
            </a:r>
            <a:r>
              <a:rPr lang="it-IT" sz="3200" dirty="0">
                <a:solidFill>
                  <a:srgbClr val="0033CC"/>
                </a:solidFill>
                <a:latin typeface="Times New Roman" panose="02020603050405020304" pitchFamily="18" charset="0"/>
                <a:cs typeface="Times New Roman" panose="02020603050405020304" pitchFamily="18" charset="0"/>
              </a:rPr>
              <a:t> an </a:t>
            </a:r>
            <a:r>
              <a:rPr lang="it-IT" sz="3200" dirty="0" err="1">
                <a:solidFill>
                  <a:srgbClr val="0033CC"/>
                </a:solidFill>
                <a:latin typeface="Times New Roman" panose="02020603050405020304" pitchFamily="18" charset="0"/>
                <a:cs typeface="Times New Roman" panose="02020603050405020304" pitchFamily="18" charset="0"/>
              </a:rPr>
              <a:t>important</a:t>
            </a:r>
            <a:r>
              <a:rPr lang="it-IT" sz="3200" dirty="0">
                <a:solidFill>
                  <a:srgbClr val="0033CC"/>
                </a:solidFill>
                <a:latin typeface="Times New Roman" panose="02020603050405020304" pitchFamily="18" charset="0"/>
                <a:cs typeface="Times New Roman" panose="02020603050405020304" pitchFamily="18" charset="0"/>
              </a:rPr>
              <a:t> </a:t>
            </a:r>
            <a:r>
              <a:rPr lang="it-IT" sz="3200" dirty="0" err="1">
                <a:solidFill>
                  <a:srgbClr val="0033CC"/>
                </a:solidFill>
                <a:latin typeface="Times New Roman" panose="02020603050405020304" pitchFamily="18" charset="0"/>
                <a:cs typeface="Times New Roman" panose="02020603050405020304" pitchFamily="18" charset="0"/>
              </a:rPr>
              <a:t>festivity</a:t>
            </a:r>
            <a:r>
              <a:rPr lang="it-IT" sz="3200" dirty="0">
                <a:solidFill>
                  <a:srgbClr val="0033CC"/>
                </a:solidFill>
                <a:latin typeface="Times New Roman" panose="02020603050405020304" pitchFamily="18" charset="0"/>
                <a:cs typeface="Times New Roman" panose="02020603050405020304" pitchFamily="18" charset="0"/>
              </a:rPr>
              <a:t> in Great Britain</a:t>
            </a:r>
            <a:br>
              <a:rPr lang="it-IT" sz="3200" dirty="0">
                <a:solidFill>
                  <a:srgbClr val="0033CC"/>
                </a:solidFill>
                <a:latin typeface="Times New Roman" panose="02020603050405020304" pitchFamily="18" charset="0"/>
                <a:cs typeface="Times New Roman" panose="02020603050405020304" pitchFamily="18" charset="0"/>
              </a:rPr>
            </a:br>
            <a:r>
              <a:rPr lang="it-IT" sz="3200" dirty="0">
                <a:solidFill>
                  <a:srgbClr val="0033CC"/>
                </a:solidFill>
                <a:latin typeface="Times New Roman" panose="02020603050405020304" pitchFamily="18" charset="0"/>
                <a:cs typeface="Times New Roman" panose="02020603050405020304" pitchFamily="18" charset="0"/>
              </a:rPr>
              <a:t>2 Families decorate the </a:t>
            </a:r>
            <a:r>
              <a:rPr lang="it-IT" sz="3200" dirty="0" err="1">
                <a:solidFill>
                  <a:srgbClr val="0033CC"/>
                </a:solidFill>
                <a:latin typeface="Times New Roman" panose="02020603050405020304" pitchFamily="18" charset="0"/>
                <a:cs typeface="Times New Roman" panose="02020603050405020304" pitchFamily="18" charset="0"/>
              </a:rPr>
              <a:t>house</a:t>
            </a:r>
            <a:br>
              <a:rPr lang="it-IT" sz="3200" dirty="0">
                <a:solidFill>
                  <a:srgbClr val="0033CC"/>
                </a:solidFill>
                <a:latin typeface="Times New Roman" panose="02020603050405020304" pitchFamily="18" charset="0"/>
                <a:cs typeface="Times New Roman" panose="02020603050405020304" pitchFamily="18" charset="0"/>
              </a:rPr>
            </a:br>
            <a:r>
              <a:rPr lang="it-IT" sz="3200" dirty="0">
                <a:solidFill>
                  <a:srgbClr val="0033CC"/>
                </a:solidFill>
                <a:latin typeface="Times New Roman" panose="02020603050405020304" pitchFamily="18" charset="0"/>
                <a:cs typeface="Times New Roman" panose="02020603050405020304" pitchFamily="18" charset="0"/>
              </a:rPr>
              <a:t>3 </a:t>
            </a:r>
            <a:r>
              <a:rPr lang="it-IT" sz="3200" dirty="0" err="1">
                <a:solidFill>
                  <a:srgbClr val="0033CC"/>
                </a:solidFill>
                <a:latin typeface="Times New Roman" panose="02020603050405020304" pitchFamily="18" charset="0"/>
                <a:cs typeface="Times New Roman" panose="02020603050405020304" pitchFamily="18" charset="0"/>
              </a:rPr>
              <a:t>Father</a:t>
            </a:r>
            <a:r>
              <a:rPr lang="it-IT" sz="3200" dirty="0">
                <a:solidFill>
                  <a:srgbClr val="0033CC"/>
                </a:solidFill>
                <a:latin typeface="Times New Roman" panose="02020603050405020304" pitchFamily="18" charset="0"/>
                <a:cs typeface="Times New Roman" panose="02020603050405020304" pitchFamily="18" charset="0"/>
              </a:rPr>
              <a:t> Christmas </a:t>
            </a:r>
            <a:r>
              <a:rPr lang="it-IT" sz="3200" dirty="0" err="1">
                <a:solidFill>
                  <a:srgbClr val="0033CC"/>
                </a:solidFill>
                <a:latin typeface="Times New Roman" panose="02020603050405020304" pitchFamily="18" charset="0"/>
                <a:cs typeface="Times New Roman" panose="02020603050405020304" pitchFamily="18" charset="0"/>
              </a:rPr>
              <a:t>writes</a:t>
            </a:r>
            <a:r>
              <a:rPr lang="it-IT" sz="3200" dirty="0">
                <a:solidFill>
                  <a:srgbClr val="0033CC"/>
                </a:solidFill>
                <a:latin typeface="Times New Roman" panose="02020603050405020304" pitchFamily="18" charset="0"/>
                <a:cs typeface="Times New Roman" panose="02020603050405020304" pitchFamily="18" charset="0"/>
              </a:rPr>
              <a:t> some     </a:t>
            </a:r>
            <a:r>
              <a:rPr lang="it-IT" sz="3200" dirty="0" err="1">
                <a:solidFill>
                  <a:srgbClr val="0033CC"/>
                </a:solidFill>
                <a:latin typeface="Times New Roman" panose="02020603050405020304" pitchFamily="18" charset="0"/>
                <a:cs typeface="Times New Roman" panose="02020603050405020304" pitchFamily="18" charset="0"/>
              </a:rPr>
              <a:t>letters</a:t>
            </a:r>
            <a:br>
              <a:rPr lang="it-IT" sz="3200" dirty="0">
                <a:solidFill>
                  <a:srgbClr val="0033CC"/>
                </a:solidFill>
                <a:latin typeface="Times New Roman" panose="02020603050405020304" pitchFamily="18" charset="0"/>
                <a:cs typeface="Times New Roman" panose="02020603050405020304" pitchFamily="18" charset="0"/>
              </a:rPr>
            </a:br>
            <a:r>
              <a:rPr lang="it-IT" sz="3200" dirty="0">
                <a:solidFill>
                  <a:srgbClr val="0033CC"/>
                </a:solidFill>
                <a:latin typeface="Times New Roman" panose="02020603050405020304" pitchFamily="18" charset="0"/>
                <a:cs typeface="Times New Roman" panose="02020603050405020304" pitchFamily="18" charset="0"/>
              </a:rPr>
              <a:t>4 </a:t>
            </a:r>
            <a:r>
              <a:rPr lang="it-IT" sz="3200" dirty="0" err="1">
                <a:solidFill>
                  <a:srgbClr val="0033CC"/>
                </a:solidFill>
                <a:latin typeface="Times New Roman" panose="02020603050405020304" pitchFamily="18" charset="0"/>
                <a:cs typeface="Times New Roman" panose="02020603050405020304" pitchFamily="18" charset="0"/>
              </a:rPr>
              <a:t>Mum</a:t>
            </a:r>
            <a:r>
              <a:rPr lang="it-IT" sz="3200" dirty="0">
                <a:solidFill>
                  <a:srgbClr val="0033CC"/>
                </a:solidFill>
                <a:latin typeface="Times New Roman" panose="02020603050405020304" pitchFamily="18" charset="0"/>
                <a:cs typeface="Times New Roman" panose="02020603050405020304" pitchFamily="18" charset="0"/>
              </a:rPr>
              <a:t> and </a:t>
            </a:r>
            <a:r>
              <a:rPr lang="it-IT" sz="3200" dirty="0" err="1">
                <a:solidFill>
                  <a:srgbClr val="0033CC"/>
                </a:solidFill>
                <a:latin typeface="Times New Roman" panose="02020603050405020304" pitchFamily="18" charset="0"/>
                <a:cs typeface="Times New Roman" panose="02020603050405020304" pitchFamily="18" charset="0"/>
              </a:rPr>
              <a:t>dad</a:t>
            </a:r>
            <a:r>
              <a:rPr lang="it-IT" sz="3200" dirty="0">
                <a:solidFill>
                  <a:srgbClr val="0033CC"/>
                </a:solidFill>
                <a:latin typeface="Times New Roman" panose="02020603050405020304" pitchFamily="18" charset="0"/>
                <a:cs typeface="Times New Roman" panose="02020603050405020304" pitchFamily="18" charset="0"/>
              </a:rPr>
              <a:t> </a:t>
            </a:r>
            <a:r>
              <a:rPr lang="it-IT" sz="3200" dirty="0" err="1">
                <a:solidFill>
                  <a:srgbClr val="0033CC"/>
                </a:solidFill>
                <a:latin typeface="Times New Roman" panose="02020603050405020304" pitchFamily="18" charset="0"/>
                <a:cs typeface="Times New Roman" panose="02020603050405020304" pitchFamily="18" charset="0"/>
              </a:rPr>
              <a:t>prepare</a:t>
            </a:r>
            <a:r>
              <a:rPr lang="it-IT" sz="3200" dirty="0">
                <a:solidFill>
                  <a:srgbClr val="0033CC"/>
                </a:solidFill>
                <a:latin typeface="Times New Roman" panose="02020603050405020304" pitchFamily="18" charset="0"/>
                <a:cs typeface="Times New Roman" panose="02020603050405020304" pitchFamily="18" charset="0"/>
              </a:rPr>
              <a:t> the Christmas </a:t>
            </a:r>
            <a:r>
              <a:rPr lang="it-IT" sz="3200" dirty="0" err="1">
                <a:solidFill>
                  <a:srgbClr val="0033CC"/>
                </a:solidFill>
                <a:latin typeface="Times New Roman" panose="02020603050405020304" pitchFamily="18" charset="0"/>
                <a:cs typeface="Times New Roman" panose="02020603050405020304" pitchFamily="18" charset="0"/>
              </a:rPr>
              <a:t>dinner</a:t>
            </a:r>
            <a:r>
              <a:rPr lang="it-IT" sz="3200" dirty="0">
                <a:solidFill>
                  <a:srgbClr val="0033CC"/>
                </a:solidFill>
                <a:latin typeface="Times New Roman" panose="02020603050405020304" pitchFamily="18" charset="0"/>
                <a:cs typeface="Times New Roman" panose="02020603050405020304" pitchFamily="18" charset="0"/>
              </a:rPr>
              <a:t> for the  family</a:t>
            </a:r>
            <a:br>
              <a:rPr lang="it-IT" sz="3200" dirty="0">
                <a:solidFill>
                  <a:srgbClr val="0033CC"/>
                </a:solidFill>
                <a:latin typeface="Times New Roman" panose="02020603050405020304" pitchFamily="18" charset="0"/>
                <a:cs typeface="Times New Roman" panose="02020603050405020304" pitchFamily="18" charset="0"/>
              </a:rPr>
            </a:br>
            <a:r>
              <a:rPr lang="it-IT" sz="3200" dirty="0">
                <a:solidFill>
                  <a:srgbClr val="0033CC"/>
                </a:solidFill>
                <a:latin typeface="Times New Roman" panose="02020603050405020304" pitchFamily="18" charset="0"/>
                <a:cs typeface="Times New Roman" panose="02020603050405020304" pitchFamily="18" charset="0"/>
              </a:rPr>
              <a:t>5 </a:t>
            </a:r>
            <a:r>
              <a:rPr lang="it-IT" sz="3200" dirty="0" err="1">
                <a:solidFill>
                  <a:srgbClr val="0033CC"/>
                </a:solidFill>
                <a:latin typeface="Times New Roman" panose="02020603050405020304" pitchFamily="18" charset="0"/>
                <a:cs typeface="Times New Roman" panose="02020603050405020304" pitchFamily="18" charset="0"/>
              </a:rPr>
              <a:t>Children</a:t>
            </a:r>
            <a:r>
              <a:rPr lang="it-IT" sz="3200" dirty="0">
                <a:solidFill>
                  <a:srgbClr val="0033CC"/>
                </a:solidFill>
                <a:latin typeface="Times New Roman" panose="02020603050405020304" pitchFamily="18" charset="0"/>
                <a:cs typeface="Times New Roman" panose="02020603050405020304" pitchFamily="18" charset="0"/>
              </a:rPr>
              <a:t> open </a:t>
            </a:r>
            <a:r>
              <a:rPr lang="it-IT" sz="3200" dirty="0" err="1">
                <a:solidFill>
                  <a:srgbClr val="0033CC"/>
                </a:solidFill>
                <a:latin typeface="Times New Roman" panose="02020603050405020304" pitchFamily="18" charset="0"/>
                <a:cs typeface="Times New Roman" panose="02020603050405020304" pitchFamily="18" charset="0"/>
              </a:rPr>
              <a:t>their</a:t>
            </a:r>
            <a:r>
              <a:rPr lang="it-IT" sz="3200" dirty="0">
                <a:solidFill>
                  <a:srgbClr val="0033CC"/>
                </a:solidFill>
                <a:latin typeface="Times New Roman" panose="02020603050405020304" pitchFamily="18" charset="0"/>
                <a:cs typeface="Times New Roman" panose="02020603050405020304" pitchFamily="18" charset="0"/>
              </a:rPr>
              <a:t> </a:t>
            </a:r>
            <a:r>
              <a:rPr lang="it-IT" sz="3200" dirty="0" err="1">
                <a:solidFill>
                  <a:srgbClr val="0033CC"/>
                </a:solidFill>
                <a:latin typeface="Times New Roman" panose="02020603050405020304" pitchFamily="18" charset="0"/>
                <a:cs typeface="Times New Roman" panose="02020603050405020304" pitchFamily="18" charset="0"/>
              </a:rPr>
              <a:t>presents</a:t>
            </a:r>
            <a:br>
              <a:rPr lang="it-IT" sz="3200" dirty="0">
                <a:solidFill>
                  <a:srgbClr val="0033CC"/>
                </a:solidFill>
                <a:latin typeface="Times New Roman" panose="02020603050405020304" pitchFamily="18" charset="0"/>
                <a:cs typeface="Times New Roman" panose="02020603050405020304" pitchFamily="18" charset="0"/>
              </a:rPr>
            </a:br>
            <a:endParaRPr lang="it-IT" sz="3200" dirty="0">
              <a:solidFill>
                <a:srgbClr val="0033CC"/>
              </a:solidFill>
            </a:endParaRPr>
          </a:p>
        </p:txBody>
      </p:sp>
      <p:pic>
        <p:nvPicPr>
          <p:cNvPr id="3" name="Immagine 2"/>
          <p:cNvPicPr>
            <a:picLocks noChangeAspect="1"/>
          </p:cNvPicPr>
          <p:nvPr/>
        </p:nvPicPr>
        <p:blipFill>
          <a:blip r:embed="rId2"/>
          <a:stretch>
            <a:fillRect/>
          </a:stretch>
        </p:blipFill>
        <p:spPr>
          <a:xfrm>
            <a:off x="6553200" y="827374"/>
            <a:ext cx="5638801" cy="5379461"/>
          </a:xfrm>
          <a:prstGeom prst="rect">
            <a:avLst/>
          </a:prstGeom>
        </p:spPr>
      </p:pic>
    </p:spTree>
    <p:extLst>
      <p:ext uri="{BB962C8B-B14F-4D97-AF65-F5344CB8AC3E}">
        <p14:creationId xmlns:p14="http://schemas.microsoft.com/office/powerpoint/2010/main" val="39380498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624</Words>
  <Application>Microsoft Office PowerPoint</Application>
  <PresentationFormat>Widescreen</PresentationFormat>
  <Paragraphs>22</Paragraphs>
  <Slides>11</Slides>
  <Notes>0</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Times New Roman</vt:lpstr>
      <vt:lpstr>Tema di Office</vt:lpstr>
      <vt:lpstr>BUON NATALE Classe 4 A Rodari Doc. Allocca- Perna- Vitale ITALIANO-INGLESE- ARTE-MUSICA</vt:lpstr>
      <vt:lpstr>La leggenda dell’agrifoglio</vt:lpstr>
      <vt:lpstr>La leggenda dell’agrifoglio</vt:lpstr>
      <vt:lpstr>Memorizza la filastrocca  e rispondi</vt:lpstr>
      <vt:lpstr>Rappresenta graficamente Babbo Natale</vt:lpstr>
      <vt:lpstr>It’s Christmas at least. All children are happy. They’re waiting for Father Christmas.  Father Christmas reads the children’s letters and prepares the presents. Then he puts all the presents on the sleigh and flies in the sky. He stops on the roof of a house, goes down the chimney and puts the present under the Christmas tree. </vt:lpstr>
      <vt:lpstr>Finally, he files away.  Poor Father Christmas…he’ s very very tired</vt:lpstr>
      <vt:lpstr>LISTEN.  COPY AND READ  IT’S CHRISTMAS  Christmas, on 25th December, is an important festivity in Great Britain. Families decorate a Christmas tree with coloured baubles and lights in their homes. On Christmas Day, children usually get up very early to open their presents and they play with their new toys. Mum and dad prepare the Christmas dinner for the  family. They eat roast turkey with roast potatoes and . For dessert, they have Christmas pudding. </vt:lpstr>
      <vt:lpstr>CHOOSE TRUE OR FALSE  1 Christmas is an important festivity in Great Britain 2 Families decorate the house 3 Father Christmas writes some     letters 4 Mum and dad prepare the Christmas dinner for the  family 5 Children open their presents </vt:lpstr>
      <vt:lpstr>A recipe   Rudolph Pancakes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BUON NATALE</dc:title>
  <dc:creator>Allocca Carmela</dc:creator>
  <cp:lastModifiedBy>huawei</cp:lastModifiedBy>
  <cp:revision>32</cp:revision>
  <dcterms:created xsi:type="dcterms:W3CDTF">2020-12-15T07:33:40Z</dcterms:created>
  <dcterms:modified xsi:type="dcterms:W3CDTF">2020-12-18T11:12:25Z</dcterms:modified>
</cp:coreProperties>
</file>