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9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70C860-1443-474D-A4A1-821131B50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it-IT" sz="6000" dirty="0"/>
              <a:t>Natale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FC9F21-1197-4AD5-986F-4124B4B9C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Ins.Lamparelli</a:t>
            </a:r>
            <a:r>
              <a:rPr lang="it-IT" dirty="0"/>
              <a:t> Antonella Carla </a:t>
            </a:r>
          </a:p>
          <a:p>
            <a:r>
              <a:rPr lang="it-IT" dirty="0" err="1"/>
              <a:t>Ins.Romano</a:t>
            </a:r>
            <a:r>
              <a:rPr lang="it-IT" dirty="0"/>
              <a:t> Elena</a:t>
            </a:r>
          </a:p>
          <a:p>
            <a:r>
              <a:rPr lang="it-IT" dirty="0"/>
              <a:t>Classe3^ C 3^D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BFA41342-FD2F-4AFF-A0FA-95AAA82F6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001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11329-C1C8-4E35-BC59-59BA16A3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12" y="453708"/>
            <a:ext cx="10058400" cy="1371600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I desideri dei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C000"/>
                </a:solidFill>
              </a:rPr>
              <a:t>bambini…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C009B84-943C-404E-BE0A-0E459EA51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Questo disegno è stato realizzato da un 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vostro compagno , chiede alla Stella 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Cometa di realizzare i suoi desideri…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440F98-8B0C-4FE2-9F0C-EE1488A6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89" y="1535959"/>
            <a:ext cx="6491111" cy="4868333"/>
          </a:xfrm>
          <a:prstGeom prst="rect">
            <a:avLst/>
          </a:prstGeom>
        </p:spPr>
      </p:pic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2F43812-A7AA-4DF8-819B-4A89A8D23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6533" y="451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DDD43-8E4F-4F85-8E3E-68B54C63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Carissimi bimbi ,</a:t>
            </a:r>
          </a:p>
        </p:txBody>
      </p:sp>
      <p:sp>
        <p:nvSpPr>
          <p:cNvPr id="25" name="Segnaposto contenuto 24">
            <a:extLst>
              <a:ext uri="{FF2B5EF4-FFF2-40B4-BE49-F238E27FC236}">
                <a16:creationId xmlns:a16="http://schemas.microsoft.com/office/drawing/2014/main" id="{C1FFAC7A-3ED2-477D-8ADA-ED5313A9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cosa dire, che il Natale, tanto atteso, improvvisamente è arrivato ……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sarà diverso ,particolare ,unico nel modo di festeggiarlo , ma sarà lo stesso Natale nei nostri cuori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avremo lo stesso Amore per l’altro, se non di più perché l’altro ora ci manca….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avremo la stessa Speranza di una vita migliore, se non di più perché la vita di sempre ci manca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avremo la stessa Luce nei nostri occhi , se non di più perché i nostri occhi guardano sempre oltre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gli ostacoli….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							Sereno Natale a tutti</a:t>
            </a:r>
          </a:p>
        </p:txBody>
      </p:sp>
    </p:spTree>
    <p:extLst>
      <p:ext uri="{BB962C8B-B14F-4D97-AF65-F5344CB8AC3E}">
        <p14:creationId xmlns:p14="http://schemas.microsoft.com/office/powerpoint/2010/main" val="1511026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148</Words>
  <Application>Microsoft Office PowerPoint</Application>
  <PresentationFormat>Widescreen</PresentationFormat>
  <Paragraphs>17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Century Schoolbook</vt:lpstr>
      <vt:lpstr>Franklin Gothic Book</vt:lpstr>
      <vt:lpstr>Garamond</vt:lpstr>
      <vt:lpstr>SavonVTI</vt:lpstr>
      <vt:lpstr>Natale </vt:lpstr>
      <vt:lpstr>I desideri dei  bambini… </vt:lpstr>
      <vt:lpstr>Carissimi bimbi 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Natale in poesia</dc:title>
  <dc:creator>antonella lamparelli</dc:creator>
  <cp:lastModifiedBy>antonella lamparelli</cp:lastModifiedBy>
  <cp:revision>15</cp:revision>
  <dcterms:created xsi:type="dcterms:W3CDTF">2020-12-21T17:32:51Z</dcterms:created>
  <dcterms:modified xsi:type="dcterms:W3CDTF">2020-12-22T06:34:34Z</dcterms:modified>
</cp:coreProperties>
</file>