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093310-840B-44ED-8030-79E4050761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C14DBAB-5F67-4655-AF9F-F492550441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9147A4-276A-4BCA-8259-D4D5B4611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9194-6778-4F12-917A-58244F7D1831}" type="datetimeFigureOut">
              <a:rPr lang="it-IT" smtClean="0"/>
              <a:t>20/12/2020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E8E406-9198-4FD2-9B0D-C9768C3BF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9F5671-D64E-4FD5-89C5-595E71E7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AF69C-AFA2-417A-8B75-61744A76A2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112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CA2AB9-9DD0-46DF-8FC8-C730B22C4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36E41DE-2787-48DC-8EAA-578A81EB66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8EE35DF-7B77-415D-815B-269E0F117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9194-6778-4F12-917A-58244F7D1831}" type="datetimeFigureOut">
              <a:rPr lang="it-IT" smtClean="0"/>
              <a:t>20/12/2020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93BF03-7E6B-4E17-8AA5-8DD50B166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D04D49-E269-4A2F-BA8A-89DB11667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AF69C-AFA2-417A-8B75-61744A76A2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1043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C507F3C-C1AC-4FE3-B9CE-6E1639E9EA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CDD0EAA-A8E3-44A1-8B18-2328CDCC4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E06FDD-870B-4B73-B8C5-658EC71CF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9194-6778-4F12-917A-58244F7D1831}" type="datetimeFigureOut">
              <a:rPr lang="it-IT" smtClean="0"/>
              <a:t>20/12/2020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2015AF-84CD-47A1-ADEF-F7A23E8C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42900C-86E7-4EC4-8959-01C1D8C17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AF69C-AFA2-417A-8B75-61744A76A2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6757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3E528D-BBA7-45B7-8DD3-4FEF61368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56E415-9DA3-46A7-A361-70D7D37E5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F2A9D6-C7B8-40CC-8A7A-4F52D34FB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9194-6778-4F12-917A-58244F7D1831}" type="datetimeFigureOut">
              <a:rPr lang="it-IT" smtClean="0"/>
              <a:t>20/12/2020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C4AF15-F62F-47B2-988C-786ED745B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7E163F-94EB-43D0-A51F-62D2A75CE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AF69C-AFA2-417A-8B75-61744A76A2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8336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9A90C1-FFBF-4206-9394-A892D9163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9AB2A59-F648-4899-87FE-5C1DABEA3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790469-CB7D-4C3A-819F-A34C8B5DE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9194-6778-4F12-917A-58244F7D1831}" type="datetimeFigureOut">
              <a:rPr lang="it-IT" smtClean="0"/>
              <a:t>20/12/2020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5F4963E-DD38-4119-A2F1-98947200C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C7D19F-FE1A-44C3-8D1B-CDE737A49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AF69C-AFA2-417A-8B75-61744A76A2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4455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E5AC96-CDBE-4EF4-925F-DCAB94C0A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2D69ED-2159-4079-B19E-114A296C0B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06C1685-EAF6-47F6-BBF5-4F45939D0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B24F86A-46FB-43DF-BB65-A2A920362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9194-6778-4F12-917A-58244F7D1831}" type="datetimeFigureOut">
              <a:rPr lang="it-IT" smtClean="0"/>
              <a:t>20/12/2020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1F8A774-ABEA-4C47-BB97-EAE22A82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BDEA913-55CC-4350-A07C-FC89881F0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AF69C-AFA2-417A-8B75-61744A76A2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200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B1E34C-DD3D-41E2-AB76-B883EA697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EC7EC2B-2E61-475C-ABFB-7C9653D5E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16B59E5-2551-4EE4-96A4-ECCBAC38D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20CF1C0-714D-4A4C-BF97-7CEAB9BD0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89C67FA-47A5-49E2-887F-E22F13C5E0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A86E646-6339-4DF2-8EB8-E227D0024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9194-6778-4F12-917A-58244F7D1831}" type="datetimeFigureOut">
              <a:rPr lang="it-IT" smtClean="0"/>
              <a:t>20/12/2020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0D146DF-9E15-4DCC-964E-80C7BF6D2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D93D303-9C46-4108-BB2A-B12A81C0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AF69C-AFA2-417A-8B75-61744A76A2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9858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6984C8-9731-4EDB-9CA9-755803A7F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E42EA31-5787-4FE4-B1B6-D24C9658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9194-6778-4F12-917A-58244F7D1831}" type="datetimeFigureOut">
              <a:rPr lang="it-IT" smtClean="0"/>
              <a:t>20/12/2020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5B94334-4642-4A33-B395-740D2C203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163D8BA-0594-4420-AF77-A1CE8D04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AF69C-AFA2-417A-8B75-61744A76A2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9374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4DBACB3-418B-4293-8409-0AC6DC86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9194-6778-4F12-917A-58244F7D1831}" type="datetimeFigureOut">
              <a:rPr lang="it-IT" smtClean="0"/>
              <a:t>20/12/2020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75429B9-FEA0-44D6-A6C8-D079E6BCB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0290486-A334-4072-8042-B42DEFA1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AF69C-AFA2-417A-8B75-61744A76A2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5884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F5BB20-0D2B-4B41-A22F-D2756BFF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F84CC2-6B83-4A8F-B3C3-6FDF356D9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4908C20-FEF0-4072-BB73-FECDAE4795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E36F5E0-336C-4F0A-BFF4-58BF4EC63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9194-6778-4F12-917A-58244F7D1831}" type="datetimeFigureOut">
              <a:rPr lang="it-IT" smtClean="0"/>
              <a:t>20/12/2020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38DF7C2-66A2-40EF-9D4C-75F330A6C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6E20867-0BCB-4F43-91C1-A2DF82F1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AF69C-AFA2-417A-8B75-61744A76A2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3882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67427B-905D-458A-AB84-F920B2E6F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2555E07-8397-44BB-834D-C5EA879AB1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73719D1-B33E-42E8-9DA4-D98C04D76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47B0F72-4B6E-4920-B298-4B548FECB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99194-6778-4F12-917A-58244F7D1831}" type="datetimeFigureOut">
              <a:rPr lang="it-IT" smtClean="0"/>
              <a:t>20/12/2020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F19A245-4D0B-4B35-9BCF-46EB371EA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D5D3F3-D6C2-43B6-AE37-DA80CCA9B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AF69C-AFA2-417A-8B75-61744A76A2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8157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DE100D3-C853-41FE-9377-F19758B2A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93E591A-63DC-471D-8533-F9B715439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83AA3E-6574-4344-AC51-C8A806A60E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99194-6778-4F12-917A-58244F7D1831}" type="datetimeFigureOut">
              <a:rPr lang="it-IT" smtClean="0"/>
              <a:t>20/12/2020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0CED5F-6407-4490-A68C-23055BFF9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50ED20-A6C9-49FC-830F-3B85E7056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AF69C-AFA2-417A-8B75-61744A76A2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6673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3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DC43413-462C-48E3-B79E-533F169A1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2CA0267-4715-4495-BA55-26C88976A2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013" y="151241"/>
            <a:ext cx="7355496" cy="550643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06310F5-2287-4850-82F2-A8A992D21786}"/>
              </a:ext>
            </a:extLst>
          </p:cNvPr>
          <p:cNvSpPr txBox="1"/>
          <p:nvPr/>
        </p:nvSpPr>
        <p:spPr>
          <a:xfrm>
            <a:off x="4714043" y="5506430"/>
            <a:ext cx="7368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</a:rPr>
              <a:t>Classe 3° </a:t>
            </a:r>
            <a:r>
              <a:rPr lang="it-IT" sz="3600" dirty="0" err="1">
                <a:solidFill>
                  <a:srgbClr val="FF0000"/>
                </a:solidFill>
              </a:rPr>
              <a:t>sez.C</a:t>
            </a:r>
            <a:r>
              <a:rPr lang="it-IT" sz="3600" dirty="0">
                <a:solidFill>
                  <a:srgbClr val="FF0000"/>
                </a:solidFill>
              </a:rPr>
              <a:t> </a:t>
            </a:r>
            <a:r>
              <a:rPr lang="it-IT" sz="3600" dirty="0" err="1">
                <a:solidFill>
                  <a:srgbClr val="FF0000"/>
                </a:solidFill>
              </a:rPr>
              <a:t>teachers</a:t>
            </a:r>
            <a:r>
              <a:rPr lang="it-IT" sz="3600" dirty="0">
                <a:solidFill>
                  <a:srgbClr val="FF0000"/>
                </a:solidFill>
              </a:rPr>
              <a:t> </a:t>
            </a:r>
            <a:r>
              <a:rPr lang="it-IT" sz="3600" dirty="0" err="1">
                <a:solidFill>
                  <a:srgbClr val="FF0000"/>
                </a:solidFill>
              </a:rPr>
              <a:t>T.Calabria-A.Festa-P.Palladino</a:t>
            </a:r>
            <a:endParaRPr lang="it-IT" sz="3600" dirty="0">
              <a:solidFill>
                <a:srgbClr val="FF0000"/>
              </a:solidFill>
            </a:endParaRP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24EC679B-A1AB-493E-B909-DB6FBB66BAD0}"/>
              </a:ext>
            </a:extLst>
          </p:cNvPr>
          <p:cNvCxnSpPr>
            <a:cxnSpLocks/>
          </p:cNvCxnSpPr>
          <p:nvPr/>
        </p:nvCxnSpPr>
        <p:spPr>
          <a:xfrm>
            <a:off x="9481351" y="2192784"/>
            <a:ext cx="523783" cy="6214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92EC08A1-E7D7-4D95-A039-56A70C483E8E}"/>
              </a:ext>
            </a:extLst>
          </p:cNvPr>
          <p:cNvCxnSpPr>
            <a:cxnSpLocks/>
          </p:cNvCxnSpPr>
          <p:nvPr/>
        </p:nvCxnSpPr>
        <p:spPr>
          <a:xfrm>
            <a:off x="9481351" y="2006353"/>
            <a:ext cx="536753" cy="18643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EE1B63DB-EBCA-4C5E-8BE3-9E7867C730C9}"/>
              </a:ext>
            </a:extLst>
          </p:cNvPr>
          <p:cNvCxnSpPr>
            <a:cxnSpLocks/>
          </p:cNvCxnSpPr>
          <p:nvPr/>
        </p:nvCxnSpPr>
        <p:spPr>
          <a:xfrm flipH="1" flipV="1">
            <a:off x="9481351" y="2099568"/>
            <a:ext cx="648070" cy="15536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7D44C9F5-CCED-488E-A9C5-3438E83325D2}"/>
              </a:ext>
            </a:extLst>
          </p:cNvPr>
          <p:cNvCxnSpPr/>
          <p:nvPr/>
        </p:nvCxnSpPr>
        <p:spPr>
          <a:xfrm flipV="1">
            <a:off x="9170633" y="2006353"/>
            <a:ext cx="0" cy="24857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E053A2B1-E6A1-4D36-A683-CC54DFDB77D7}"/>
              </a:ext>
            </a:extLst>
          </p:cNvPr>
          <p:cNvCxnSpPr/>
          <p:nvPr/>
        </p:nvCxnSpPr>
        <p:spPr>
          <a:xfrm flipV="1">
            <a:off x="9481351" y="2006353"/>
            <a:ext cx="0" cy="31959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1953749E-ED04-4A4E-BB99-6DCDA688A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11323" y="7684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2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F85111D-E0DF-4024-96DD-0CAA26F9B4CD}"/>
              </a:ext>
            </a:extLst>
          </p:cNvPr>
          <p:cNvSpPr txBox="1"/>
          <p:nvPr/>
        </p:nvSpPr>
        <p:spPr>
          <a:xfrm>
            <a:off x="452761" y="363984"/>
            <a:ext cx="1146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chemeClr val="accent4">
                    <a:lumMod val="50000"/>
                  </a:schemeClr>
                </a:solidFill>
              </a:rPr>
              <a:t>Make </a:t>
            </a:r>
            <a:r>
              <a:rPr lang="it-IT" sz="3600" i="1" dirty="0" err="1">
                <a:solidFill>
                  <a:schemeClr val="accent4">
                    <a:lumMod val="50000"/>
                  </a:schemeClr>
                </a:solidFill>
              </a:rPr>
              <a:t>Rudolph,the</a:t>
            </a:r>
            <a:r>
              <a:rPr lang="it-IT" sz="3600" i="1" dirty="0">
                <a:solidFill>
                  <a:schemeClr val="accent4">
                    <a:lumMod val="50000"/>
                  </a:schemeClr>
                </a:solidFill>
              </a:rPr>
              <a:t> Red-</a:t>
            </a:r>
            <a:r>
              <a:rPr lang="it-IT" sz="3600" i="1" dirty="0" err="1">
                <a:solidFill>
                  <a:schemeClr val="accent4">
                    <a:lumMod val="50000"/>
                  </a:schemeClr>
                </a:solidFill>
              </a:rPr>
              <a:t>Nosed</a:t>
            </a:r>
            <a:r>
              <a:rPr lang="it-IT" sz="3600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it-IT" sz="3600" i="1" dirty="0" err="1">
                <a:solidFill>
                  <a:schemeClr val="accent4">
                    <a:lumMod val="50000"/>
                  </a:schemeClr>
                </a:solidFill>
              </a:rPr>
              <a:t>Reindeer</a:t>
            </a:r>
            <a:r>
              <a:rPr lang="it-IT" sz="3600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3BDFA22-A84E-4332-A912-0213645E3100}"/>
              </a:ext>
            </a:extLst>
          </p:cNvPr>
          <p:cNvSpPr txBox="1"/>
          <p:nvPr/>
        </p:nvSpPr>
        <p:spPr>
          <a:xfrm>
            <a:off x="417251" y="1162975"/>
            <a:ext cx="5770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Are </a:t>
            </a:r>
            <a:r>
              <a:rPr lang="it-IT" sz="3200" dirty="0" err="1">
                <a:solidFill>
                  <a:srgbClr val="FF0000"/>
                </a:solidFill>
              </a:rPr>
              <a:t>you</a:t>
            </a:r>
            <a:r>
              <a:rPr lang="it-IT" sz="3200" dirty="0">
                <a:solidFill>
                  <a:srgbClr val="FF0000"/>
                </a:solidFill>
              </a:rPr>
              <a:t> ready?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77333C4-FEB0-4845-8E40-8F7CFDE651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8" y="2115748"/>
            <a:ext cx="4356856" cy="444294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FC43A6E-A8CE-43BA-BFD3-F92D90D680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294" y="2117424"/>
            <a:ext cx="3330952" cy="444127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759C1C6-CBD0-4C5C-928B-629EB16DB8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556" y="2086786"/>
            <a:ext cx="3353931" cy="447190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5FB3667-E556-4334-B9D0-187B7E629799}"/>
              </a:ext>
            </a:extLst>
          </p:cNvPr>
          <p:cNvSpPr txBox="1"/>
          <p:nvPr/>
        </p:nvSpPr>
        <p:spPr>
          <a:xfrm>
            <a:off x="3524435" y="1296140"/>
            <a:ext cx="6054571" cy="159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A842ABF-2187-482E-A9D9-C474D526B471}"/>
              </a:ext>
            </a:extLst>
          </p:cNvPr>
          <p:cNvSpPr txBox="1"/>
          <p:nvPr/>
        </p:nvSpPr>
        <p:spPr>
          <a:xfrm>
            <a:off x="3524434" y="1233996"/>
            <a:ext cx="6384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This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is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Greta’s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 work        Do 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you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 like </a:t>
            </a:r>
            <a:r>
              <a:rPr lang="it-IT" sz="2800" dirty="0" err="1">
                <a:solidFill>
                  <a:schemeClr val="accent6">
                    <a:lumMod val="75000"/>
                  </a:schemeClr>
                </a:solidFill>
              </a:rPr>
              <a:t>it</a:t>
            </a:r>
            <a:r>
              <a:rPr lang="it-IT" sz="2800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9FB6F35-07CE-4D78-8DF2-0D188D65F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52970" y="2993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8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71FCD23-7582-4083-9DB5-42B0B398724B}"/>
              </a:ext>
            </a:extLst>
          </p:cNvPr>
          <p:cNvSpPr txBox="1"/>
          <p:nvPr/>
        </p:nvSpPr>
        <p:spPr>
          <a:xfrm>
            <a:off x="710213" y="363984"/>
            <a:ext cx="10395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 err="1">
                <a:solidFill>
                  <a:srgbClr val="FF0000"/>
                </a:solidFill>
              </a:rPr>
              <a:t>These</a:t>
            </a:r>
            <a:r>
              <a:rPr lang="it-IT" sz="3600" i="1" dirty="0">
                <a:solidFill>
                  <a:srgbClr val="FF0000"/>
                </a:solidFill>
              </a:rPr>
              <a:t> are </a:t>
            </a:r>
            <a:r>
              <a:rPr lang="it-IT" sz="3600" i="1" dirty="0" err="1">
                <a:solidFill>
                  <a:srgbClr val="FF0000"/>
                </a:solidFill>
              </a:rPr>
              <a:t>your</a:t>
            </a:r>
            <a:r>
              <a:rPr lang="it-IT" sz="3600" i="1" dirty="0">
                <a:solidFill>
                  <a:srgbClr val="FF0000"/>
                </a:solidFill>
              </a:rPr>
              <a:t> works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0674285-BFC2-4967-B387-C1C10C74C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15" y="1010315"/>
            <a:ext cx="4881256" cy="562378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208F64C-C523-4B75-81B5-1F11BE9983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78" y="1010315"/>
            <a:ext cx="4112776" cy="548370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40DEF18-0E0E-4C7D-A3EB-A1C39410E2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654" y="1010314"/>
            <a:ext cx="3375860" cy="5483701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CB3718C-1495-4170-BF2E-D24302BFF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05130" y="2239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07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E949911-4DFD-4E78-BEE1-06E564030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3309"/>
            <a:ext cx="5053589" cy="538365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FE93E4-78BA-4E05-9356-993F0DDBF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536" y="1443309"/>
            <a:ext cx="4057754" cy="538365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FDF82BA-7FF0-4234-BCCB-D336B185DE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720" y="1443309"/>
            <a:ext cx="3777280" cy="541469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9F8B7C0-57DB-44B3-B3DC-7C21AFADFFA8}"/>
              </a:ext>
            </a:extLst>
          </p:cNvPr>
          <p:cNvSpPr txBox="1"/>
          <p:nvPr/>
        </p:nvSpPr>
        <p:spPr>
          <a:xfrm>
            <a:off x="337351" y="257452"/>
            <a:ext cx="11008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>
                <a:solidFill>
                  <a:schemeClr val="accent1">
                    <a:lumMod val="75000"/>
                  </a:schemeClr>
                </a:solidFill>
              </a:rPr>
              <a:t>They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 are </a:t>
            </a:r>
            <a:r>
              <a:rPr lang="it-IT" sz="3200" dirty="0" err="1">
                <a:solidFill>
                  <a:schemeClr val="accent1">
                    <a:lumMod val="75000"/>
                  </a:schemeClr>
                </a:solidFill>
              </a:rPr>
              <a:t>very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200" dirty="0" err="1">
                <a:solidFill>
                  <a:schemeClr val="accent1">
                    <a:lumMod val="75000"/>
                  </a:schemeClr>
                </a:solidFill>
              </a:rPr>
              <a:t>nice,aren’t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200" dirty="0" err="1">
                <a:solidFill>
                  <a:schemeClr val="accent1">
                    <a:lumMod val="75000"/>
                  </a:schemeClr>
                </a:solidFill>
              </a:rPr>
              <a:t>they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 ? </a:t>
            </a: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D757F65-C6E2-4933-83E6-6512BABC2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94731" y="507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2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B03E8F3-51DF-4996-8F33-47C083A89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5" y="1265069"/>
            <a:ext cx="6971930" cy="522894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FAAE071-6659-488B-8273-72309A5681C6}"/>
              </a:ext>
            </a:extLst>
          </p:cNvPr>
          <p:cNvSpPr txBox="1"/>
          <p:nvPr/>
        </p:nvSpPr>
        <p:spPr>
          <a:xfrm>
            <a:off x="62144" y="230819"/>
            <a:ext cx="1195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FF0000"/>
                </a:solidFill>
              </a:rPr>
              <a:t>Look </a:t>
            </a:r>
            <a:r>
              <a:rPr lang="it-IT" sz="3600" i="1" dirty="0" err="1">
                <a:solidFill>
                  <a:srgbClr val="FF0000"/>
                </a:solidFill>
              </a:rPr>
              <a:t>at</a:t>
            </a:r>
            <a:r>
              <a:rPr lang="it-IT" sz="3600" i="1" dirty="0">
                <a:solidFill>
                  <a:srgbClr val="FF0000"/>
                </a:solidFill>
              </a:rPr>
              <a:t> </a:t>
            </a:r>
            <a:r>
              <a:rPr lang="it-IT" sz="3600" i="1" dirty="0" err="1">
                <a:solidFill>
                  <a:srgbClr val="FF0000"/>
                </a:solidFill>
              </a:rPr>
              <a:t>this</a:t>
            </a:r>
            <a:r>
              <a:rPr lang="it-IT" sz="3600" i="1" dirty="0">
                <a:solidFill>
                  <a:srgbClr val="FF0000"/>
                </a:solidFill>
              </a:rPr>
              <a:t> </a:t>
            </a:r>
            <a:r>
              <a:rPr lang="it-IT" sz="3600" i="1" dirty="0" err="1">
                <a:solidFill>
                  <a:srgbClr val="FF0000"/>
                </a:solidFill>
              </a:rPr>
              <a:t>reindeer,this</a:t>
            </a:r>
            <a:r>
              <a:rPr lang="it-IT" sz="3600" i="1" dirty="0">
                <a:solidFill>
                  <a:srgbClr val="FF0000"/>
                </a:solidFill>
              </a:rPr>
              <a:t> </a:t>
            </a:r>
            <a:r>
              <a:rPr lang="it-IT" sz="3600" i="1" dirty="0" err="1">
                <a:solidFill>
                  <a:srgbClr val="FF0000"/>
                </a:solidFill>
              </a:rPr>
              <a:t>is</a:t>
            </a:r>
            <a:r>
              <a:rPr lang="it-IT" sz="3600" i="1" dirty="0">
                <a:solidFill>
                  <a:srgbClr val="FF0000"/>
                </a:solidFill>
              </a:rPr>
              <a:t> </a:t>
            </a:r>
            <a:r>
              <a:rPr lang="it-IT" sz="3600" i="1" dirty="0" err="1">
                <a:solidFill>
                  <a:srgbClr val="FF0000"/>
                </a:solidFill>
              </a:rPr>
              <a:t>Leo’s</a:t>
            </a:r>
            <a:r>
              <a:rPr lang="it-IT" sz="3600" i="1" dirty="0">
                <a:solidFill>
                  <a:srgbClr val="FF0000"/>
                </a:solidFill>
              </a:rPr>
              <a:t> </a:t>
            </a:r>
            <a:r>
              <a:rPr lang="it-IT" sz="3600" i="1" dirty="0" err="1">
                <a:solidFill>
                  <a:srgbClr val="FF0000"/>
                </a:solidFill>
              </a:rPr>
              <a:t>work,it</a:t>
            </a:r>
            <a:r>
              <a:rPr lang="it-IT" sz="3600" i="1" dirty="0">
                <a:solidFill>
                  <a:srgbClr val="FF0000"/>
                </a:solidFill>
              </a:rPr>
              <a:t> </a:t>
            </a:r>
            <a:r>
              <a:rPr lang="it-IT" sz="3600" i="1" dirty="0" err="1">
                <a:solidFill>
                  <a:srgbClr val="FF0000"/>
                </a:solidFill>
              </a:rPr>
              <a:t>is</a:t>
            </a:r>
            <a:r>
              <a:rPr lang="it-IT" sz="3600" i="1" dirty="0">
                <a:solidFill>
                  <a:srgbClr val="FF0000"/>
                </a:solidFill>
              </a:rPr>
              <a:t> </a:t>
            </a:r>
            <a:r>
              <a:rPr lang="it-IT" sz="3600" i="1" dirty="0" err="1">
                <a:solidFill>
                  <a:srgbClr val="FF0000"/>
                </a:solidFill>
              </a:rPr>
              <a:t>very</a:t>
            </a:r>
            <a:r>
              <a:rPr lang="it-IT" sz="3600" i="1" dirty="0">
                <a:solidFill>
                  <a:srgbClr val="FF0000"/>
                </a:solidFill>
              </a:rPr>
              <a:t> </a:t>
            </a:r>
            <a:r>
              <a:rPr lang="it-IT" sz="3600" i="1" dirty="0" err="1">
                <a:solidFill>
                  <a:srgbClr val="FF0000"/>
                </a:solidFill>
              </a:rPr>
              <a:t>nice</a:t>
            </a:r>
            <a:r>
              <a:rPr lang="it-IT" sz="3600" i="1" dirty="0">
                <a:solidFill>
                  <a:srgbClr val="FF0000"/>
                </a:solidFill>
              </a:rPr>
              <a:t> </a:t>
            </a:r>
            <a:r>
              <a:rPr lang="it-IT" sz="3600" i="1" dirty="0" err="1">
                <a:solidFill>
                  <a:srgbClr val="FF0000"/>
                </a:solidFill>
              </a:rPr>
              <a:t>but</a:t>
            </a:r>
            <a:r>
              <a:rPr lang="it-IT" sz="3600" i="1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2081815-E25E-4BB8-9848-F1D50B4F6EF1}"/>
              </a:ext>
            </a:extLst>
          </p:cNvPr>
          <p:cNvSpPr txBox="1"/>
          <p:nvPr/>
        </p:nvSpPr>
        <p:spPr>
          <a:xfrm>
            <a:off x="7590408" y="1686757"/>
            <a:ext cx="4353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>
                <a:solidFill>
                  <a:schemeClr val="accent5">
                    <a:lumMod val="75000"/>
                  </a:schemeClr>
                </a:solidFill>
              </a:rPr>
              <a:t>Answear</a:t>
            </a:r>
            <a:endParaRPr lang="it-IT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F48D403-2D98-4E15-866D-65DA79667D8C}"/>
              </a:ext>
            </a:extLst>
          </p:cNvPr>
          <p:cNvSpPr txBox="1"/>
          <p:nvPr/>
        </p:nvSpPr>
        <p:spPr>
          <a:xfrm>
            <a:off x="7492753" y="2592280"/>
            <a:ext cx="4145872" cy="168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C100C8A-D69F-4464-B628-D67A48CB0D2B}"/>
              </a:ext>
            </a:extLst>
          </p:cNvPr>
          <p:cNvSpPr txBox="1"/>
          <p:nvPr/>
        </p:nvSpPr>
        <p:spPr>
          <a:xfrm>
            <a:off x="7492753" y="2592280"/>
            <a:ext cx="40393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>
                <a:solidFill>
                  <a:schemeClr val="accent2">
                    <a:lumMod val="75000"/>
                  </a:schemeClr>
                </a:solidFill>
              </a:rPr>
              <a:t>Is</a:t>
            </a: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3200" dirty="0" err="1">
                <a:solidFill>
                  <a:schemeClr val="accent2">
                    <a:lumMod val="75000"/>
                  </a:schemeClr>
                </a:solidFill>
              </a:rPr>
              <a:t>it</a:t>
            </a: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 Rudolph?</a:t>
            </a:r>
          </a:p>
          <a:p>
            <a:r>
              <a:rPr lang="it-IT" sz="3200" dirty="0" err="1">
                <a:solidFill>
                  <a:schemeClr val="accent2">
                    <a:lumMod val="75000"/>
                  </a:schemeClr>
                </a:solidFill>
              </a:rPr>
              <a:t>Why</a:t>
            </a: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r>
              <a:rPr lang="it-IT" sz="3200" dirty="0" err="1">
                <a:solidFill>
                  <a:schemeClr val="accent2">
                    <a:lumMod val="75000"/>
                  </a:schemeClr>
                </a:solidFill>
              </a:rPr>
              <a:t>What</a:t>
            </a: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3200" dirty="0" err="1">
                <a:solidFill>
                  <a:schemeClr val="accent2">
                    <a:lumMod val="75000"/>
                  </a:schemeClr>
                </a:solidFill>
              </a:rPr>
              <a:t>colour</a:t>
            </a: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3200" dirty="0" err="1">
                <a:solidFill>
                  <a:schemeClr val="accent2">
                    <a:lumMod val="75000"/>
                  </a:schemeClr>
                </a:solidFill>
              </a:rPr>
              <a:t>is</a:t>
            </a: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 Rudolph?</a:t>
            </a: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AA3CA66-09E3-458D-B6F7-3B47C9C803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1168" y="12827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15AEEA0-DD93-482D-8751-127C9D98D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9" y="1793289"/>
            <a:ext cx="3613212" cy="506340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2F5A22C-F23B-4568-9881-1D4F8B6A24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753" y="784960"/>
            <a:ext cx="2229596" cy="479151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6821B71-8F5B-4E15-BDF7-16BB4C35D070}"/>
              </a:ext>
            </a:extLst>
          </p:cNvPr>
          <p:cNvSpPr txBox="1"/>
          <p:nvPr/>
        </p:nvSpPr>
        <p:spPr>
          <a:xfrm>
            <a:off x="1962824" y="96800"/>
            <a:ext cx="10820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C000"/>
                </a:solidFill>
              </a:rPr>
              <a:t>Decorate </a:t>
            </a:r>
            <a:r>
              <a:rPr lang="it-IT" sz="3200" dirty="0" err="1">
                <a:solidFill>
                  <a:srgbClr val="FFC000"/>
                </a:solidFill>
              </a:rPr>
              <a:t>your</a:t>
            </a:r>
            <a:r>
              <a:rPr lang="it-IT" sz="3200" dirty="0">
                <a:solidFill>
                  <a:srgbClr val="FFC000"/>
                </a:solidFill>
              </a:rPr>
              <a:t> Christmas </a:t>
            </a:r>
            <a:r>
              <a:rPr lang="it-IT" sz="3200" dirty="0" err="1">
                <a:solidFill>
                  <a:srgbClr val="FFC000"/>
                </a:solidFill>
              </a:rPr>
              <a:t>tree</a:t>
            </a:r>
            <a:r>
              <a:rPr lang="it-IT" sz="3200" dirty="0">
                <a:solidFill>
                  <a:srgbClr val="FFC000"/>
                </a:solidFill>
              </a:rPr>
              <a:t> </a:t>
            </a:r>
            <a:r>
              <a:rPr lang="it-IT" sz="3200" dirty="0" err="1">
                <a:solidFill>
                  <a:srgbClr val="FFC000"/>
                </a:solidFill>
              </a:rPr>
              <a:t>whit</a:t>
            </a:r>
            <a:r>
              <a:rPr lang="it-IT" sz="3200" dirty="0">
                <a:solidFill>
                  <a:srgbClr val="FFC000"/>
                </a:solidFill>
              </a:rPr>
              <a:t> </a:t>
            </a:r>
            <a:r>
              <a:rPr lang="it-IT" sz="3200" dirty="0" err="1">
                <a:solidFill>
                  <a:srgbClr val="FFC000"/>
                </a:solidFill>
              </a:rPr>
              <a:t>your</a:t>
            </a:r>
            <a:r>
              <a:rPr lang="it-IT" sz="3200" dirty="0">
                <a:solidFill>
                  <a:srgbClr val="FFC000"/>
                </a:solidFill>
              </a:rPr>
              <a:t> works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8FA1E91-66DC-4D9E-B66B-9DB68A0F1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197" y="836600"/>
            <a:ext cx="3313055" cy="468823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01F2DBB-8E86-462D-BD0B-5F5FC0E3C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047" y="888241"/>
            <a:ext cx="4562299" cy="596975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7830C8C-7053-46F3-B050-97AA6F632A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587" y="4409293"/>
            <a:ext cx="3884820" cy="244870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527C2F3-DA0B-4B96-B0A8-05CE1BB42F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891" y="4202523"/>
            <a:ext cx="1980444" cy="2595663"/>
          </a:xfrm>
          <a:prstGeom prst="rect">
            <a:avLst/>
          </a:prstGeom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55CFB61-A0AB-4681-A80A-52F6E6C0F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6966" y="7500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63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C965CAA-178B-4A42-9BB8-4873D920B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35885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5E35765-4DB0-48FC-A5DC-A1B2BFC9AB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4922490" cy="6858000"/>
          </a:xfrm>
          <a:prstGeom prst="rect">
            <a:avLst/>
          </a:prstGeom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A96D26D-C4F9-4DF8-84D7-66EEE16FD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17529" y="13113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4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80</Words>
  <Application>Microsoft Office PowerPoint</Application>
  <PresentationFormat>Widescreen</PresentationFormat>
  <Paragraphs>12</Paragraphs>
  <Slides>7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TERESA CALABRIA</dc:creator>
  <cp:lastModifiedBy>TERESA CALABRIA</cp:lastModifiedBy>
  <cp:revision>16</cp:revision>
  <dcterms:created xsi:type="dcterms:W3CDTF">2020-12-17T18:46:51Z</dcterms:created>
  <dcterms:modified xsi:type="dcterms:W3CDTF">2020-12-20T18:18:20Z</dcterms:modified>
</cp:coreProperties>
</file>