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AF616-8C74-4CB2-88D6-B372E33C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BEBB3D-CFED-4661-8F47-D3A4A1C9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A81A3-9D71-46A2-9D90-420057FF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4351FF-8027-4CB9-B505-C1FE8A20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AC79-5519-4090-9EBE-A18BA0F9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36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CAACD-C574-4C1A-A5B5-8F2F61FD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2F9CAD-50A7-43E7-AF20-B7C5FD561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5E0A1-538D-41A8-84F7-B5FAEA03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E9E0B-83B5-469E-8253-EA2C688C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E39F-9A3C-47C5-BDDA-1225D79D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03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1070AE-31D2-4506-8251-0D8BD981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89AAFD-A427-4261-AAE3-940B1B1D4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0AA40F-FBFE-4F64-A7F6-C2F50DFF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442B1B-6B3C-43DA-8CDF-0267C444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345FAA-F098-42D4-A222-12E2260C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22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3B562-254A-412C-B21A-ABD12D75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39B5EB-E6CB-41CE-A7EA-D8731F31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48FE9-6A8F-4A5A-AF82-CA858069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F90134-92AE-4F46-A4C3-CA748850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BCEA9-A98A-4740-A4B6-09B6EF64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98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C6EFD-B3CD-46FE-9163-219A244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5F8D2-0C42-4F52-B370-2EC5009C7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99A14-1430-4649-B1FC-786E5D30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53316C-31B5-4B07-A338-7D6E6FEC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2A9715-41C6-44D8-9841-A9B82B98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94062-1305-4A95-BCAF-0350EECC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87A844-9725-48D1-A281-A141BBF53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7DD78B-BA8C-4945-982B-C97658D6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AB34DA-4BC5-4059-83C1-2C45C21C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90D5A7-782C-4921-BDA2-F80A3D69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BAF8CC-311F-43C4-94BA-E91061C0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0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C464C-0F5C-4B88-8053-3C339180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B04CCF-8EE9-42E0-BC98-EB91E972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E7FD22-8B03-4B2E-8EC2-8EA7E5FFB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57E5D7-C59A-41C5-8F65-953951645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7BDFED-DC3A-46D5-B9CD-1F30F6600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130C05-6639-4870-BF76-E65F6996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8357F5-3919-4F09-B4F6-0E9E631E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E4BA83-648A-4992-9173-D3D355A6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92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8DC92-50C5-4B57-B883-8C3A2728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AE46E0-9B88-41BC-AE36-777BFE9F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15131C-7AA8-48E5-ACBD-DEA7F68A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F8BA2A-87B8-4321-823D-0AF5C5AF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9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0B7D71-D505-4511-98D8-58040AC6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5EBEB6-6964-44E6-B0A4-D2BFF04A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50EA68-8316-4B3B-B9DD-32B18813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0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2ED38-3B1E-4A2A-BF19-118AC6DA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4D50F-48BA-4797-9AFE-88FACF79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CFF70F-4687-461A-830D-52FEA055E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837C83-1C3E-44F2-9B33-77005F92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6D2190-041E-42BF-8175-636B6B5B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7867C5-BB1C-488A-BF9A-CFD840DD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11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B0AE3-4F79-4B89-9A46-61D80EF3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BFA288-E2D9-489C-BC1D-024C3DEB9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813BF5-5D5C-4B6A-A8B9-4503319AC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DF5D14-3C81-486B-93DD-B8270B3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5F20CE-6225-46D8-AB83-EDAEE277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46B029-A93D-48FF-A82A-21B1214B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8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376410-91BD-4B90-9697-3A689D60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E2510E-68AC-4D86-86E8-5E34CD0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9F870E-EDB1-45F9-AB12-095E30685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A638-82DD-4E68-9051-2E8BB793DDB1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F60C23-BBE9-4B54-96FA-8561A117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128A90-1811-45F1-B285-1418DC1BE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F1F8-E399-4FC6-822E-840A3238C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Roccia" TargetMode="External"/><Relationship Id="rId3" Type="http://schemas.openxmlformats.org/officeDocument/2006/relationships/audio" Target="../media/media2.m4a"/><Relationship Id="rId7" Type="http://schemas.openxmlformats.org/officeDocument/2006/relationships/hyperlink" Target="https://it.wikipedia.org/wiki/Geologia" TargetMode="External"/><Relationship Id="rId2" Type="http://schemas.microsoft.com/office/2007/relationships/media" Target="../media/media2.m4a"/><Relationship Id="rId1" Type="http://schemas.openxmlformats.org/officeDocument/2006/relationships/video" Target="https://www.youtube.com/embed/T3s3DxOO-6M?feature=oembed" TargetMode="External"/><Relationship Id="rId6" Type="http://schemas.openxmlformats.org/officeDocument/2006/relationships/hyperlink" Target="https://it.wikipedia.org/wiki/Lingua_greca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hyperlink" Target="https://it.wikipedia.org/wiki/Catena_montuosa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it.wikipedia.org/wiki/Tetton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-QOZV_KJ7pQ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F1AEF8-5117-4C99-8531-622F5CF2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812" y="2723322"/>
            <a:ext cx="3510355" cy="2236738"/>
          </a:xfrm>
        </p:spPr>
        <p:txBody>
          <a:bodyPr>
            <a:normAutofit fontScale="90000"/>
          </a:bodyPr>
          <a:lstStyle/>
          <a:p>
            <a:pPr algn="l"/>
            <a:r>
              <a:rPr lang="it-IT" sz="4400" dirty="0">
                <a:solidFill>
                  <a:srgbClr val="FFFFFF"/>
                </a:solidFill>
              </a:rPr>
              <a:t>«L’origine delle montagne»</a:t>
            </a:r>
            <a:br>
              <a:rPr lang="it-IT" sz="4400" dirty="0">
                <a:solidFill>
                  <a:srgbClr val="FFFFFF"/>
                </a:solidFill>
              </a:rPr>
            </a:br>
            <a:r>
              <a:rPr lang="it-IT" sz="4400" dirty="0">
                <a:solidFill>
                  <a:srgbClr val="FFFFFF"/>
                </a:solidFill>
              </a:rPr>
              <a:t>Classe III F</a:t>
            </a:r>
            <a:br>
              <a:rPr lang="it-IT" sz="4400" dirty="0">
                <a:solidFill>
                  <a:srgbClr val="FFFFFF"/>
                </a:solidFill>
              </a:rPr>
            </a:br>
            <a:r>
              <a:rPr lang="it-IT" sz="3100" dirty="0">
                <a:solidFill>
                  <a:srgbClr val="FFFFFF"/>
                </a:solidFill>
              </a:rPr>
              <a:t>Plesso </a:t>
            </a:r>
            <a:r>
              <a:rPr lang="it-IT" sz="3100" dirty="0" err="1">
                <a:solidFill>
                  <a:srgbClr val="FFFFFF"/>
                </a:solidFill>
              </a:rPr>
              <a:t>Fra’Siciliano</a:t>
            </a:r>
            <a:endParaRPr lang="it-IT" sz="31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170994-577D-4182-9D64-2E4595D08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812" y="4963425"/>
            <a:ext cx="3510355" cy="758843"/>
          </a:xfrm>
        </p:spPr>
        <p:txBody>
          <a:bodyPr anchor="t">
            <a:normAutofit/>
          </a:bodyPr>
          <a:lstStyle/>
          <a:p>
            <a:pPr algn="l"/>
            <a:r>
              <a:rPr lang="it-IT" sz="2000" dirty="0">
                <a:solidFill>
                  <a:srgbClr val="FEFFFF"/>
                </a:solidFill>
              </a:rPr>
              <a:t>Doc. Pascale Maria Rosaria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6D85FF-CF5D-43A4-850B-BD4C23B3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6" r="19927" b="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10001-9478-402C-8D83-CF5182EF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Ripetiamo con le mappe le informazioni che leggiamo alle pag. 94-95 del libro.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C5CC4EF-F783-4642-920C-77D32D98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107" y="1767232"/>
            <a:ext cx="3591612" cy="49522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9D8C4A-298A-4C4E-85A7-7BFCBE9B8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34" y="1745624"/>
            <a:ext cx="3484984" cy="49522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069A8D-127B-47B0-9026-BABD612CC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820" y="1754265"/>
            <a:ext cx="3714161" cy="4952215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5C48743-1338-4377-ABB6-8B9E8C4B7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899474"/>
            <a:ext cx="609600" cy="6096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0B259CC-6616-499F-AD86-2F525BD5ACDC}"/>
              </a:ext>
            </a:extLst>
          </p:cNvPr>
          <p:cNvSpPr/>
          <p:nvPr/>
        </p:nvSpPr>
        <p:spPr>
          <a:xfrm>
            <a:off x="9765792" y="99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Origine delle montagne">
            <a:hlinkClick r:id="" action="ppaction://media"/>
            <a:extLst>
              <a:ext uri="{FF2B5EF4-FFF2-40B4-BE49-F238E27FC236}">
                <a16:creationId xmlns:a16="http://schemas.microsoft.com/office/drawing/2014/main" id="{262574A6-2EDC-411E-919D-2886B419C8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9470" y="887504"/>
            <a:ext cx="7633252" cy="48157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617D0E-CCBA-40FB-B307-38927F37AD50}"/>
              </a:ext>
            </a:extLst>
          </p:cNvPr>
          <p:cNvSpPr txBox="1"/>
          <p:nvPr/>
        </p:nvSpPr>
        <p:spPr>
          <a:xfrm>
            <a:off x="8427564" y="1319753"/>
            <a:ext cx="35916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Ampliamo il linguaggio 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sz="3200" dirty="0"/>
              <a:t>Orogenesi </a:t>
            </a:r>
            <a:r>
              <a:rPr lang="it-IT" dirty="0"/>
              <a:t> </a:t>
            </a:r>
          </a:p>
          <a:p>
            <a:r>
              <a:rPr lang="it-IT" dirty="0"/>
              <a:t>L'</a:t>
            </a:r>
            <a:r>
              <a:rPr lang="it-IT" b="1" dirty="0"/>
              <a:t>orogenesi</a:t>
            </a:r>
            <a:r>
              <a:rPr lang="it-IT" dirty="0"/>
              <a:t> (dal </a:t>
            </a:r>
            <a:r>
              <a:rPr lang="it-IT" u="sng" dirty="0">
                <a:hlinkClick r:id="rId6"/>
              </a:rPr>
              <a:t>greco</a:t>
            </a:r>
            <a:r>
              <a:rPr lang="it-IT" dirty="0"/>
              <a:t> </a:t>
            </a:r>
            <a:r>
              <a:rPr lang="it-IT" dirty="0" err="1"/>
              <a:t>ὄρος</a:t>
            </a:r>
            <a:r>
              <a:rPr lang="it-IT" dirty="0"/>
              <a:t> = rilievo, montagna + </a:t>
            </a:r>
            <a:r>
              <a:rPr lang="it-IT" dirty="0" err="1"/>
              <a:t>γένεσις</a:t>
            </a:r>
            <a:r>
              <a:rPr lang="it-IT" dirty="0"/>
              <a:t> = origine, causa produttiva) indica in </a:t>
            </a:r>
            <a:r>
              <a:rPr lang="it-IT" dirty="0">
                <a:hlinkClick r:id="rId7" tooltip="Geologia"/>
              </a:rPr>
              <a:t>geologia</a:t>
            </a:r>
            <a:r>
              <a:rPr lang="it-IT" dirty="0"/>
              <a:t> il processo di formazione di un qualsiasi rilievo. Nel linguaggio geologico, il termine si riferisce alla formazione degli </a:t>
            </a:r>
            <a:r>
              <a:rPr lang="it-IT" b="1" dirty="0"/>
              <a:t>orogeni</a:t>
            </a:r>
            <a:r>
              <a:rPr lang="it-IT" dirty="0"/>
              <a:t>, derivanti da </a:t>
            </a:r>
            <a:r>
              <a:rPr lang="it-IT" dirty="0">
                <a:hlinkClick r:id="rId8" tooltip="Roccia"/>
              </a:rPr>
              <a:t>masse rocciose</a:t>
            </a:r>
            <a:r>
              <a:rPr lang="it-IT" dirty="0"/>
              <a:t>, che hanno subito una deformazione </a:t>
            </a:r>
            <a:r>
              <a:rPr lang="it-IT" dirty="0">
                <a:hlinkClick r:id="rId9" tooltip="Tettonica"/>
              </a:rPr>
              <a:t>tettonica</a:t>
            </a:r>
            <a:r>
              <a:rPr lang="it-IT" dirty="0"/>
              <a:t> per prevalenza di spinte laterali, arrivando perciò ad impilarsi creando una </a:t>
            </a:r>
            <a:r>
              <a:rPr lang="it-IT" dirty="0">
                <a:hlinkClick r:id="rId10" tooltip="Catena montuosa"/>
              </a:rPr>
              <a:t>catena montuosa</a:t>
            </a:r>
            <a:r>
              <a:rPr lang="it-IT" dirty="0"/>
              <a:t>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A3756CE-36E1-4ADE-8885-A625CA7BA0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79637" y="352719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E2EEC67-46EA-4BC7-AD65-A5DA4293D1BD}"/>
              </a:ext>
            </a:extLst>
          </p:cNvPr>
          <p:cNvSpPr/>
          <p:nvPr/>
        </p:nvSpPr>
        <p:spPr>
          <a:xfrm>
            <a:off x="9643621" y="4776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4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a montagna">
            <a:hlinkClick r:id="" action="ppaction://media"/>
            <a:extLst>
              <a:ext uri="{FF2B5EF4-FFF2-40B4-BE49-F238E27FC236}">
                <a16:creationId xmlns:a16="http://schemas.microsoft.com/office/drawing/2014/main" id="{9E0896B5-EA18-4914-87E7-5099B8618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653963"/>
            <a:ext cx="8096250" cy="50150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10CC20-83A7-48F5-98E5-7CB8F5F439F4}"/>
              </a:ext>
            </a:extLst>
          </p:cNvPr>
          <p:cNvSpPr txBox="1"/>
          <p:nvPr/>
        </p:nvSpPr>
        <p:spPr>
          <a:xfrm>
            <a:off x="9303026" y="1248354"/>
            <a:ext cx="3495872" cy="23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Ora seguite questo </a:t>
            </a:r>
          </a:p>
          <a:p>
            <a:r>
              <a:rPr lang="it-IT" dirty="0"/>
              <a:t>filmato per ripetere </a:t>
            </a:r>
          </a:p>
          <a:p>
            <a:r>
              <a:rPr lang="it-IT" dirty="0"/>
              <a:t>tutte le informazioni</a:t>
            </a:r>
          </a:p>
          <a:p>
            <a:r>
              <a:rPr lang="it-IT" dirty="0"/>
              <a:t> sulla montagna:</a:t>
            </a:r>
          </a:p>
          <a:p>
            <a:r>
              <a:rPr lang="it-IT" dirty="0"/>
              <a:t>-Caratteristiche;</a:t>
            </a:r>
          </a:p>
          <a:p>
            <a:r>
              <a:rPr lang="it-IT" dirty="0"/>
              <a:t>-Formazione;</a:t>
            </a:r>
          </a:p>
          <a:p>
            <a:r>
              <a:rPr lang="it-IT" dirty="0"/>
              <a:t>-Flora e fauna;</a:t>
            </a:r>
          </a:p>
          <a:p>
            <a:r>
              <a:rPr lang="it-IT" dirty="0"/>
              <a:t>-Risorse ed attività.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5E16427-3F5B-4CED-A0BE-4388EC06B0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2116" y="4359111"/>
            <a:ext cx="609600" cy="609600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id="{220CF57F-3C5B-42B3-81F1-F00A0A411672}"/>
              </a:ext>
            </a:extLst>
          </p:cNvPr>
          <p:cNvSpPr/>
          <p:nvPr/>
        </p:nvSpPr>
        <p:spPr>
          <a:xfrm>
            <a:off x="10052116" y="53921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134</Words>
  <Application>Microsoft Office PowerPoint</Application>
  <PresentationFormat>Widescreen</PresentationFormat>
  <Paragraphs>15</Paragraphs>
  <Slides>4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«L’origine delle montagne» Classe III F Plesso Fra’Siciliano</vt:lpstr>
      <vt:lpstr>Ripetiamo con le mappe le informazioni che leggiamo alle pag. 94-95 del libro.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«L’origine delle montagne» Classe III F Plesso Fra’Siciliano</dc:title>
  <dc:creator>Vincenzo Romano</dc:creator>
  <cp:lastModifiedBy>Vincenzo Romano</cp:lastModifiedBy>
  <cp:revision>10</cp:revision>
  <dcterms:created xsi:type="dcterms:W3CDTF">2020-12-09T11:57:01Z</dcterms:created>
  <dcterms:modified xsi:type="dcterms:W3CDTF">2020-12-15T14:10:45Z</dcterms:modified>
</cp:coreProperties>
</file>