
<file path=[Content_Types].xml><?xml version="1.0" encoding="utf-8"?>
<Types xmlns="http://schemas.openxmlformats.org/package/2006/content-types">
  <Default Extension="glb" ContentType="model/gltf.binary"/>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sldIdLst>
    <p:sldId id="256" r:id="rId2"/>
    <p:sldId id="257" r:id="rId3"/>
    <p:sldId id="258" r:id="rId4"/>
    <p:sldId id="261" r:id="rId5"/>
    <p:sldId id="268" r:id="rId6"/>
    <p:sldId id="260" r:id="rId7"/>
    <p:sldId id="262" r:id="rId8"/>
    <p:sldId id="267"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9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zo Romano" userId="28d6a931cc4a616f" providerId="LiveId" clId="{FC634052-D458-4343-8AFA-90E1462F8EE3}"/>
    <pc:docChg chg="undo redo custSel mod addSld delSld modSld sldOrd">
      <pc:chgData name="Vincenzo Romano" userId="28d6a931cc4a616f" providerId="LiveId" clId="{FC634052-D458-4343-8AFA-90E1462F8EE3}" dt="2020-12-01T11:51:11.178" v="377" actId="1076"/>
      <pc:docMkLst>
        <pc:docMk/>
      </pc:docMkLst>
      <pc:sldChg chg="addSp delSp modSp mod delDesignElem">
        <pc:chgData name="Vincenzo Romano" userId="28d6a931cc4a616f" providerId="LiveId" clId="{FC634052-D458-4343-8AFA-90E1462F8EE3}" dt="2020-12-01T11:29:49.041" v="357" actId="14100"/>
        <pc:sldMkLst>
          <pc:docMk/>
          <pc:sldMk cId="3272573618" sldId="256"/>
        </pc:sldMkLst>
        <pc:spChg chg="mod">
          <ac:chgData name="Vincenzo Romano" userId="28d6a931cc4a616f" providerId="LiveId" clId="{FC634052-D458-4343-8AFA-90E1462F8EE3}" dt="2020-11-30T17:47:50.439" v="195" actId="113"/>
          <ac:spMkLst>
            <pc:docMk/>
            <pc:sldMk cId="3272573618" sldId="256"/>
            <ac:spMk id="2" creationId="{C32CCE11-342B-48C8-B86B-D22408A9618C}"/>
          </ac:spMkLst>
        </pc:spChg>
        <pc:spChg chg="mod">
          <ac:chgData name="Vincenzo Romano" userId="28d6a931cc4a616f" providerId="LiveId" clId="{FC634052-D458-4343-8AFA-90E1462F8EE3}" dt="2020-11-30T17:47:45.993" v="194" actId="255"/>
          <ac:spMkLst>
            <pc:docMk/>
            <pc:sldMk cId="3272573618" sldId="256"/>
            <ac:spMk id="3" creationId="{C5F4E926-B49A-48F7-BBCA-468FA3A71CFA}"/>
          </ac:spMkLst>
        </pc:spChg>
        <pc:spChg chg="del">
          <ac:chgData name="Vincenzo Romano" userId="28d6a931cc4a616f" providerId="LiveId" clId="{FC634052-D458-4343-8AFA-90E1462F8EE3}" dt="2020-11-30T17:46:52.901" v="189"/>
          <ac:spMkLst>
            <pc:docMk/>
            <pc:sldMk cId="3272573618" sldId="256"/>
            <ac:spMk id="50" creationId="{0BABF38A-8A0D-492E-BD20-6CF4D46B50BD}"/>
          </ac:spMkLst>
        </pc:spChg>
        <pc:spChg chg="del">
          <ac:chgData name="Vincenzo Romano" userId="28d6a931cc4a616f" providerId="LiveId" clId="{FC634052-D458-4343-8AFA-90E1462F8EE3}" dt="2020-11-30T17:46:52.901" v="189"/>
          <ac:spMkLst>
            <pc:docMk/>
            <pc:sldMk cId="3272573618" sldId="256"/>
            <ac:spMk id="54" creationId="{8651CFA9-6065-4243-AC48-858E359780B1}"/>
          </ac:spMkLst>
        </pc:spChg>
        <pc:spChg chg="del">
          <ac:chgData name="Vincenzo Romano" userId="28d6a931cc4a616f" providerId="LiveId" clId="{FC634052-D458-4343-8AFA-90E1462F8EE3}" dt="2020-11-30T17:46:52.901" v="189"/>
          <ac:spMkLst>
            <pc:docMk/>
            <pc:sldMk cId="3272573618" sldId="256"/>
            <ac:spMk id="56" creationId="{5A8C81AE-8F0D-49F3-9FB4-334B0DCDF195}"/>
          </ac:spMkLst>
        </pc:spChg>
        <pc:graphicFrameChg chg="add del mod modGraphic">
          <ac:chgData name="Vincenzo Romano" userId="28d6a931cc4a616f" providerId="LiveId" clId="{FC634052-D458-4343-8AFA-90E1462F8EE3}" dt="2020-12-01T11:26:52.378" v="347" actId="478"/>
          <ac:graphicFrameMkLst>
            <pc:docMk/>
            <pc:sldMk cId="3272573618" sldId="256"/>
            <ac:graphicFrameMk id="4" creationId="{1B90A88B-ABD9-4745-ACD3-CEE7AE9BFD68}"/>
          </ac:graphicFrameMkLst>
        </pc:graphicFrameChg>
        <pc:graphicFrameChg chg="add mod modGraphic">
          <ac:chgData name="Vincenzo Romano" userId="28d6a931cc4a616f" providerId="LiveId" clId="{FC634052-D458-4343-8AFA-90E1462F8EE3}" dt="2020-12-01T11:28:54.282" v="354" actId="339"/>
          <ac:graphicFrameMkLst>
            <pc:docMk/>
            <pc:sldMk cId="3272573618" sldId="256"/>
            <ac:graphicFrameMk id="6" creationId="{1E7AFB7E-D6D0-482C-8BFD-F5D37422B073}"/>
          </ac:graphicFrameMkLst>
        </pc:graphicFrameChg>
        <pc:picChg chg="mod">
          <ac:chgData name="Vincenzo Romano" userId="28d6a931cc4a616f" providerId="LiveId" clId="{FC634052-D458-4343-8AFA-90E1462F8EE3}" dt="2020-12-01T11:28:55.087" v="355" actId="1076"/>
          <ac:picMkLst>
            <pc:docMk/>
            <pc:sldMk cId="3272573618" sldId="256"/>
            <ac:picMk id="5" creationId="{2FBA8D1E-8D09-4981-AFC6-855FCB96FD67}"/>
          </ac:picMkLst>
        </pc:picChg>
        <pc:picChg chg="mod">
          <ac:chgData name="Vincenzo Romano" userId="28d6a931cc4a616f" providerId="LiveId" clId="{FC634052-D458-4343-8AFA-90E1462F8EE3}" dt="2020-12-01T11:29:49.041" v="357" actId="14100"/>
          <ac:picMkLst>
            <pc:docMk/>
            <pc:sldMk cId="3272573618" sldId="256"/>
            <ac:picMk id="7" creationId="{EB3F2BBE-132E-4331-87F7-7CC29930A1FB}"/>
          </ac:picMkLst>
        </pc:picChg>
        <pc:picChg chg="del">
          <ac:chgData name="Vincenzo Romano" userId="28d6a931cc4a616f" providerId="LiveId" clId="{FC634052-D458-4343-8AFA-90E1462F8EE3}" dt="2020-11-30T17:46:52.901" v="189"/>
          <ac:picMkLst>
            <pc:docMk/>
            <pc:sldMk cId="3272573618" sldId="256"/>
            <ac:picMk id="52" creationId="{1CB7E8AE-A3AC-4BB7-A5C6-F00EC697B265}"/>
          </ac:picMkLst>
        </pc:picChg>
        <pc:picChg chg="del">
          <ac:chgData name="Vincenzo Romano" userId="28d6a931cc4a616f" providerId="LiveId" clId="{FC634052-D458-4343-8AFA-90E1462F8EE3}" dt="2020-11-30T17:46:52.901" v="189"/>
          <ac:picMkLst>
            <pc:docMk/>
            <pc:sldMk cId="3272573618" sldId="256"/>
            <ac:picMk id="66" creationId="{3A0AB1E0-FFE6-4D14-96E0-C0F76F64B98F}"/>
          </ac:picMkLst>
        </pc:picChg>
        <pc:picChg chg="del">
          <ac:chgData name="Vincenzo Romano" userId="28d6a931cc4a616f" providerId="LiveId" clId="{FC634052-D458-4343-8AFA-90E1462F8EE3}" dt="2020-11-30T17:46:52.901" v="189"/>
          <ac:picMkLst>
            <pc:docMk/>
            <pc:sldMk cId="3272573618" sldId="256"/>
            <ac:picMk id="67" creationId="{7047E834-B9F5-403B-98C3-A4B024A6419E}"/>
          </ac:picMkLst>
        </pc:picChg>
      </pc:sldChg>
      <pc:sldChg chg="addSp delSp modSp new mod setBg delAnim delDesignElem">
        <pc:chgData name="Vincenzo Romano" userId="28d6a931cc4a616f" providerId="LiveId" clId="{FC634052-D458-4343-8AFA-90E1462F8EE3}" dt="2020-12-01T11:34:38.892" v="364" actId="1076"/>
        <pc:sldMkLst>
          <pc:docMk/>
          <pc:sldMk cId="3910075242" sldId="257"/>
        </pc:sldMkLst>
        <pc:spChg chg="mod">
          <ac:chgData name="Vincenzo Romano" userId="28d6a931cc4a616f" providerId="LiveId" clId="{FC634052-D458-4343-8AFA-90E1462F8EE3}" dt="2020-12-01T11:15:38.537" v="334" actId="207"/>
          <ac:spMkLst>
            <pc:docMk/>
            <pc:sldMk cId="3910075242" sldId="257"/>
            <ac:spMk id="2" creationId="{4B44CDAA-35CE-4479-A67A-E1B9585B3C4B}"/>
          </ac:spMkLst>
        </pc:spChg>
        <pc:spChg chg="mod">
          <ac:chgData name="Vincenzo Romano" userId="28d6a931cc4a616f" providerId="LiveId" clId="{FC634052-D458-4343-8AFA-90E1462F8EE3}" dt="2020-12-01T11:15:43.812" v="336" actId="207"/>
          <ac:spMkLst>
            <pc:docMk/>
            <pc:sldMk cId="3910075242" sldId="257"/>
            <ac:spMk id="3" creationId="{5385B222-0DAC-4692-9539-CE44D365FB66}"/>
          </ac:spMkLst>
        </pc:spChg>
        <pc:spChg chg="add del mod">
          <ac:chgData name="Vincenzo Romano" userId="28d6a931cc4a616f" providerId="LiveId" clId="{FC634052-D458-4343-8AFA-90E1462F8EE3}" dt="2020-11-30T17:14:47.622" v="75" actId="21"/>
          <ac:spMkLst>
            <pc:docMk/>
            <pc:sldMk cId="3910075242" sldId="257"/>
            <ac:spMk id="7" creationId="{39EE3DD9-A99B-4242-BDA7-8D1A477C974E}"/>
          </ac:spMkLst>
        </pc:spChg>
        <pc:spChg chg="add del">
          <ac:chgData name="Vincenzo Romano" userId="28d6a931cc4a616f" providerId="LiveId" clId="{FC634052-D458-4343-8AFA-90E1462F8EE3}" dt="2020-11-30T17:13:03.627" v="59" actId="26606"/>
          <ac:spMkLst>
            <pc:docMk/>
            <pc:sldMk cId="3910075242" sldId="257"/>
            <ac:spMk id="8" creationId="{4E7CE7A7-0AFD-439B-9765-E708254D9D2D}"/>
          </ac:spMkLst>
        </pc:spChg>
        <pc:spChg chg="add del">
          <ac:chgData name="Vincenzo Romano" userId="28d6a931cc4a616f" providerId="LiveId" clId="{FC634052-D458-4343-8AFA-90E1462F8EE3}" dt="2020-11-30T17:12:59.277" v="53" actId="26606"/>
          <ac:spMkLst>
            <pc:docMk/>
            <pc:sldMk cId="3910075242" sldId="257"/>
            <ac:spMk id="9" creationId="{94DA0203-BFB4-49DB-A205-51AD7549D42A}"/>
          </ac:spMkLst>
        </pc:spChg>
        <pc:spChg chg="add del">
          <ac:chgData name="Vincenzo Romano" userId="28d6a931cc4a616f" providerId="LiveId" clId="{FC634052-D458-4343-8AFA-90E1462F8EE3}" dt="2020-11-30T17:13:03.627" v="59" actId="26606"/>
          <ac:spMkLst>
            <pc:docMk/>
            <pc:sldMk cId="3910075242" sldId="257"/>
            <ac:spMk id="10" creationId="{239CFBC2-8561-4BBF-BDDE-CF7908C98DFC}"/>
          </ac:spMkLst>
        </pc:spChg>
        <pc:spChg chg="add del">
          <ac:chgData name="Vincenzo Romano" userId="28d6a931cc4a616f" providerId="LiveId" clId="{FC634052-D458-4343-8AFA-90E1462F8EE3}" dt="2020-11-30T17:12:59.277" v="53" actId="26606"/>
          <ac:spMkLst>
            <pc:docMk/>
            <pc:sldMk cId="3910075242" sldId="257"/>
            <ac:spMk id="11" creationId="{10BFCB1E-89C9-4789-A2D9-52D6C8653F95}"/>
          </ac:spMkLst>
        </pc:spChg>
        <pc:spChg chg="add del">
          <ac:chgData name="Vincenzo Romano" userId="28d6a931cc4a616f" providerId="LiveId" clId="{FC634052-D458-4343-8AFA-90E1462F8EE3}" dt="2020-11-30T17:13:03.627" v="59" actId="26606"/>
          <ac:spMkLst>
            <pc:docMk/>
            <pc:sldMk cId="3910075242" sldId="257"/>
            <ac:spMk id="12" creationId="{4572B5A9-5531-4FA5-8C90-295EFED8BFF8}"/>
          </ac:spMkLst>
        </pc:spChg>
        <pc:spChg chg="add del">
          <ac:chgData name="Vincenzo Romano" userId="28d6a931cc4a616f" providerId="LiveId" clId="{FC634052-D458-4343-8AFA-90E1462F8EE3}" dt="2020-11-30T17:12:59.277" v="53" actId="26606"/>
          <ac:spMkLst>
            <pc:docMk/>
            <pc:sldMk cId="3910075242" sldId="257"/>
            <ac:spMk id="13" creationId="{16F61E84-9DCA-4F22-94BC-C901DB49995D}"/>
          </ac:spMkLst>
        </pc:spChg>
        <pc:spChg chg="add del">
          <ac:chgData name="Vincenzo Romano" userId="28d6a931cc4a616f" providerId="LiveId" clId="{FC634052-D458-4343-8AFA-90E1462F8EE3}" dt="2020-11-30T17:13:04.387" v="61" actId="26606"/>
          <ac:spMkLst>
            <pc:docMk/>
            <pc:sldMk cId="3910075242" sldId="257"/>
            <ac:spMk id="14" creationId="{F4ACD4D7-3FA3-4106-AFB4-55B58A02ED08}"/>
          </ac:spMkLst>
        </pc:spChg>
        <pc:spChg chg="add del">
          <ac:chgData name="Vincenzo Romano" userId="28d6a931cc4a616f" providerId="LiveId" clId="{FC634052-D458-4343-8AFA-90E1462F8EE3}" dt="2020-11-30T17:13:02.053" v="55" actId="26606"/>
          <ac:spMkLst>
            <pc:docMk/>
            <pc:sldMk cId="3910075242" sldId="257"/>
            <ac:spMk id="15" creationId="{D6A5485D-4AF6-47BA-8BB1-44D0639B9FA6}"/>
          </ac:spMkLst>
        </pc:spChg>
        <pc:spChg chg="add del">
          <ac:chgData name="Vincenzo Romano" userId="28d6a931cc4a616f" providerId="LiveId" clId="{FC634052-D458-4343-8AFA-90E1462F8EE3}" dt="2020-11-30T17:13:02.053" v="55" actId="26606"/>
          <ac:spMkLst>
            <pc:docMk/>
            <pc:sldMk cId="3910075242" sldId="257"/>
            <ac:spMk id="16" creationId="{483861B3-77F4-42C4-B257-AF7D1EB5FFDE}"/>
          </ac:spMkLst>
        </pc:spChg>
        <pc:spChg chg="add del">
          <ac:chgData name="Vincenzo Romano" userId="28d6a931cc4a616f" providerId="LiveId" clId="{FC634052-D458-4343-8AFA-90E1462F8EE3}" dt="2020-11-30T17:13:02.053" v="55" actId="26606"/>
          <ac:spMkLst>
            <pc:docMk/>
            <pc:sldMk cId="3910075242" sldId="257"/>
            <ac:spMk id="18" creationId="{8D2A0DB3-EF43-4032-9B27-954E12CCB688}"/>
          </ac:spMkLst>
        </pc:spChg>
        <pc:spChg chg="add del">
          <ac:chgData name="Vincenzo Romano" userId="28d6a931cc4a616f" providerId="LiveId" clId="{FC634052-D458-4343-8AFA-90E1462F8EE3}" dt="2020-11-30T17:13:04.387" v="61" actId="26606"/>
          <ac:spMkLst>
            <pc:docMk/>
            <pc:sldMk cId="3910075242" sldId="257"/>
            <ac:spMk id="19" creationId="{2D924463-4DB7-437D-85B1-7EE5042DE522}"/>
          </ac:spMkLst>
        </pc:spChg>
        <pc:spChg chg="add del">
          <ac:chgData name="Vincenzo Romano" userId="28d6a931cc4a616f" providerId="LiveId" clId="{FC634052-D458-4343-8AFA-90E1462F8EE3}" dt="2020-11-30T17:13:02.762" v="57" actId="26606"/>
          <ac:spMkLst>
            <pc:docMk/>
            <pc:sldMk cId="3910075242" sldId="257"/>
            <ac:spMk id="20" creationId="{94DA0203-BFB4-49DB-A205-51AD7549D42A}"/>
          </ac:spMkLst>
        </pc:spChg>
        <pc:spChg chg="add del">
          <ac:chgData name="Vincenzo Romano" userId="28d6a931cc4a616f" providerId="LiveId" clId="{FC634052-D458-4343-8AFA-90E1462F8EE3}" dt="2020-11-30T17:13:02.762" v="57" actId="26606"/>
          <ac:spMkLst>
            <pc:docMk/>
            <pc:sldMk cId="3910075242" sldId="257"/>
            <ac:spMk id="21" creationId="{10BFCB1E-89C9-4789-A2D9-52D6C8653F95}"/>
          </ac:spMkLst>
        </pc:spChg>
        <pc:spChg chg="add del">
          <ac:chgData name="Vincenzo Romano" userId="28d6a931cc4a616f" providerId="LiveId" clId="{FC634052-D458-4343-8AFA-90E1462F8EE3}" dt="2020-11-30T17:13:02.762" v="57" actId="26606"/>
          <ac:spMkLst>
            <pc:docMk/>
            <pc:sldMk cId="3910075242" sldId="257"/>
            <ac:spMk id="23" creationId="{16F61E84-9DCA-4F22-94BC-C901DB49995D}"/>
          </ac:spMkLst>
        </pc:spChg>
        <pc:spChg chg="add del">
          <ac:chgData name="Vincenzo Romano" userId="28d6a931cc4a616f" providerId="LiveId" clId="{FC634052-D458-4343-8AFA-90E1462F8EE3}" dt="2020-11-30T17:13:04.387" v="61" actId="26606"/>
          <ac:spMkLst>
            <pc:docMk/>
            <pc:sldMk cId="3910075242" sldId="257"/>
            <ac:spMk id="24" creationId="{9F108545-2EA9-4B3E-915B-295949608005}"/>
          </ac:spMkLst>
        </pc:spChg>
        <pc:spChg chg="add del">
          <ac:chgData name="Vincenzo Romano" userId="28d6a931cc4a616f" providerId="LiveId" clId="{FC634052-D458-4343-8AFA-90E1462F8EE3}" dt="2020-11-30T17:13:04.387" v="61" actId="26606"/>
          <ac:spMkLst>
            <pc:docMk/>
            <pc:sldMk cId="3910075242" sldId="257"/>
            <ac:spMk id="25" creationId="{A232D1C9-8AD3-453F-948D-966B7A11B77A}"/>
          </ac:spMkLst>
        </pc:spChg>
        <pc:spChg chg="add del">
          <ac:chgData name="Vincenzo Romano" userId="28d6a931cc4a616f" providerId="LiveId" clId="{FC634052-D458-4343-8AFA-90E1462F8EE3}" dt="2020-11-30T17:14:12.056" v="69" actId="26606"/>
          <ac:spMkLst>
            <pc:docMk/>
            <pc:sldMk cId="3910075242" sldId="257"/>
            <ac:spMk id="27" creationId="{26B0FCFA-8A2E-4F10-87BD-34565BD7C39F}"/>
          </ac:spMkLst>
        </pc:spChg>
        <pc:spChg chg="add del">
          <ac:chgData name="Vincenzo Romano" userId="28d6a931cc4a616f" providerId="LiveId" clId="{FC634052-D458-4343-8AFA-90E1462F8EE3}" dt="2020-11-30T17:14:12.056" v="69" actId="26606"/>
          <ac:spMkLst>
            <pc:docMk/>
            <pc:sldMk cId="3910075242" sldId="257"/>
            <ac:spMk id="28" creationId="{83B65FFA-2EDB-4641-8B7D-8D5A5517783E}"/>
          </ac:spMkLst>
        </pc:spChg>
        <pc:spChg chg="add del">
          <ac:chgData name="Vincenzo Romano" userId="28d6a931cc4a616f" providerId="LiveId" clId="{FC634052-D458-4343-8AFA-90E1462F8EE3}" dt="2020-11-30T17:14:12.056" v="69" actId="26606"/>
          <ac:spMkLst>
            <pc:docMk/>
            <pc:sldMk cId="3910075242" sldId="257"/>
            <ac:spMk id="29" creationId="{2B145B6B-0C0D-455A-986C-C210A43E0F8D}"/>
          </ac:spMkLst>
        </pc:spChg>
        <pc:spChg chg="add del">
          <ac:chgData name="Vincenzo Romano" userId="28d6a931cc4a616f" providerId="LiveId" clId="{FC634052-D458-4343-8AFA-90E1462F8EE3}" dt="2020-11-30T17:14:12.056" v="69" actId="26606"/>
          <ac:spMkLst>
            <pc:docMk/>
            <pc:sldMk cId="3910075242" sldId="257"/>
            <ac:spMk id="30" creationId="{C74813CB-BAA2-4F0F-8B4D-D5F6F0653D15}"/>
          </ac:spMkLst>
        </pc:spChg>
        <pc:spChg chg="add del">
          <ac:chgData name="Vincenzo Romano" userId="28d6a931cc4a616f" providerId="LiveId" clId="{FC634052-D458-4343-8AFA-90E1462F8EE3}" dt="2020-11-30T17:46:52.901" v="189"/>
          <ac:spMkLst>
            <pc:docMk/>
            <pc:sldMk cId="3910075242" sldId="257"/>
            <ac:spMk id="35" creationId="{37FDDF72-DE39-4F99-A3C1-DD9D7815D7DB}"/>
          </ac:spMkLst>
        </pc:spChg>
        <pc:spChg chg="add del">
          <ac:chgData name="Vincenzo Romano" userId="28d6a931cc4a616f" providerId="LiveId" clId="{FC634052-D458-4343-8AFA-90E1462F8EE3}" dt="2020-11-30T17:46:52.901" v="189"/>
          <ac:spMkLst>
            <pc:docMk/>
            <pc:sldMk cId="3910075242" sldId="257"/>
            <ac:spMk id="37" creationId="{5E4ECE80-3AD1-450C-B62A-98788F193948}"/>
          </ac:spMkLst>
        </pc:spChg>
        <pc:spChg chg="add del">
          <ac:chgData name="Vincenzo Romano" userId="28d6a931cc4a616f" providerId="LiveId" clId="{FC634052-D458-4343-8AFA-90E1462F8EE3}" dt="2020-11-30T17:46:52.901" v="189"/>
          <ac:spMkLst>
            <pc:docMk/>
            <pc:sldMk cId="3910075242" sldId="257"/>
            <ac:spMk id="39" creationId="{C4056FD6-9767-4B1A-ACC2-9883F6A5B86D}"/>
          </ac:spMkLst>
        </pc:spChg>
        <pc:picChg chg="del mod">
          <ac:chgData name="Vincenzo Romano" userId="28d6a931cc4a616f" providerId="LiveId" clId="{FC634052-D458-4343-8AFA-90E1462F8EE3}" dt="2020-12-01T11:33:12.399" v="361" actId="21"/>
          <ac:picMkLst>
            <pc:docMk/>
            <pc:sldMk cId="3910075242" sldId="257"/>
            <ac:picMk id="4" creationId="{D4E6361E-F7CA-437E-9A66-6103E7080EE0}"/>
          </ac:picMkLst>
        </pc:picChg>
        <pc:picChg chg="mod">
          <ac:chgData name="Vincenzo Romano" userId="28d6a931cc4a616f" providerId="LiveId" clId="{FC634052-D458-4343-8AFA-90E1462F8EE3}" dt="2020-12-01T11:34:38.892" v="364" actId="1076"/>
          <ac:picMkLst>
            <pc:docMk/>
            <pc:sldMk cId="3910075242" sldId="257"/>
            <ac:picMk id="5" creationId="{592EB346-8A7A-4D6B-9BDF-7BD06CB83925}"/>
          </ac:picMkLst>
        </pc:picChg>
        <pc:picChg chg="add del">
          <ac:chgData name="Vincenzo Romano" userId="28d6a931cc4a616f" providerId="LiveId" clId="{FC634052-D458-4343-8AFA-90E1462F8EE3}" dt="2020-11-30T17:12:59.277" v="53" actId="26606"/>
          <ac:picMkLst>
            <pc:docMk/>
            <pc:sldMk cId="3910075242" sldId="257"/>
            <ac:picMk id="5" creationId="{6C2F18F8-6291-4718-B80E-F1138D6FEF74}"/>
          </ac:picMkLst>
        </pc:picChg>
        <pc:picChg chg="add mod ord">
          <ac:chgData name="Vincenzo Romano" userId="28d6a931cc4a616f" providerId="LiveId" clId="{FC634052-D458-4343-8AFA-90E1462F8EE3}" dt="2020-12-01T11:15:39.261" v="335" actId="1076"/>
          <ac:picMkLst>
            <pc:docMk/>
            <pc:sldMk cId="3910075242" sldId="257"/>
            <ac:picMk id="6" creationId="{5C70DC33-29F4-475A-A500-784A01FB92E5}"/>
          </ac:picMkLst>
        </pc:picChg>
        <pc:picChg chg="add del">
          <ac:chgData name="Vincenzo Romano" userId="28d6a931cc4a616f" providerId="LiveId" clId="{FC634052-D458-4343-8AFA-90E1462F8EE3}" dt="2020-11-30T17:13:02.053" v="55" actId="26606"/>
          <ac:picMkLst>
            <pc:docMk/>
            <pc:sldMk cId="3910075242" sldId="257"/>
            <ac:picMk id="17" creationId="{5E84FD3B-007B-4253-82F4-B8211DC9FFE0}"/>
          </ac:picMkLst>
        </pc:picChg>
        <pc:picChg chg="add del">
          <ac:chgData name="Vincenzo Romano" userId="28d6a931cc4a616f" providerId="LiveId" clId="{FC634052-D458-4343-8AFA-90E1462F8EE3}" dt="2020-11-30T17:13:02.762" v="57" actId="26606"/>
          <ac:picMkLst>
            <pc:docMk/>
            <pc:sldMk cId="3910075242" sldId="257"/>
            <ac:picMk id="22" creationId="{6C2F18F8-6291-4718-B80E-F1138D6FEF74}"/>
          </ac:picMkLst>
        </pc:picChg>
      </pc:sldChg>
      <pc:sldChg chg="addSp delSp modSp new mod setBg delDesignElem">
        <pc:chgData name="Vincenzo Romano" userId="28d6a931cc4a616f" providerId="LiveId" clId="{FC634052-D458-4343-8AFA-90E1462F8EE3}" dt="2020-12-01T11:36:42.715" v="366" actId="14100"/>
        <pc:sldMkLst>
          <pc:docMk/>
          <pc:sldMk cId="448822700" sldId="258"/>
        </pc:sldMkLst>
        <pc:spChg chg="add del">
          <ac:chgData name="Vincenzo Romano" userId="28d6a931cc4a616f" providerId="LiveId" clId="{FC634052-D458-4343-8AFA-90E1462F8EE3}" dt="2020-11-30T17:16:54.253" v="83" actId="26606"/>
          <ac:spMkLst>
            <pc:docMk/>
            <pc:sldMk cId="448822700" sldId="258"/>
            <ac:spMk id="7" creationId="{37FDDF72-DE39-4F99-A3C1-DD9D7815D7DB}"/>
          </ac:spMkLst>
        </pc:spChg>
        <pc:spChg chg="add del">
          <ac:chgData name="Vincenzo Romano" userId="28d6a931cc4a616f" providerId="LiveId" clId="{FC634052-D458-4343-8AFA-90E1462F8EE3}" dt="2020-11-30T17:16:54.253" v="83" actId="26606"/>
          <ac:spMkLst>
            <pc:docMk/>
            <pc:sldMk cId="448822700" sldId="258"/>
            <ac:spMk id="9" creationId="{5E4ECE80-3AD1-450C-B62A-98788F193948}"/>
          </ac:spMkLst>
        </pc:spChg>
        <pc:spChg chg="add del">
          <ac:chgData name="Vincenzo Romano" userId="28d6a931cc4a616f" providerId="LiveId" clId="{FC634052-D458-4343-8AFA-90E1462F8EE3}" dt="2020-11-30T17:16:54.253" v="83" actId="26606"/>
          <ac:spMkLst>
            <pc:docMk/>
            <pc:sldMk cId="448822700" sldId="258"/>
            <ac:spMk id="11" creationId="{C4056FD6-9767-4B1A-ACC2-9883F6A5B86D}"/>
          </ac:spMkLst>
        </pc:spChg>
        <pc:spChg chg="add del">
          <ac:chgData name="Vincenzo Romano" userId="28d6a931cc4a616f" providerId="LiveId" clId="{FC634052-D458-4343-8AFA-90E1462F8EE3}" dt="2020-11-30T17:16:57.511" v="85" actId="26606"/>
          <ac:spMkLst>
            <pc:docMk/>
            <pc:sldMk cId="448822700" sldId="258"/>
            <ac:spMk id="14" creationId="{37FDDF72-DE39-4F99-A3C1-DD9D7815D7DB}"/>
          </ac:spMkLst>
        </pc:spChg>
        <pc:spChg chg="add del">
          <ac:chgData name="Vincenzo Romano" userId="28d6a931cc4a616f" providerId="LiveId" clId="{FC634052-D458-4343-8AFA-90E1462F8EE3}" dt="2020-11-30T17:16:57.511" v="85" actId="26606"/>
          <ac:spMkLst>
            <pc:docMk/>
            <pc:sldMk cId="448822700" sldId="258"/>
            <ac:spMk id="15" creationId="{5E4ECE80-3AD1-450C-B62A-98788F193948}"/>
          </ac:spMkLst>
        </pc:spChg>
        <pc:spChg chg="add del">
          <ac:chgData name="Vincenzo Romano" userId="28d6a931cc4a616f" providerId="LiveId" clId="{FC634052-D458-4343-8AFA-90E1462F8EE3}" dt="2020-11-30T17:17:01.604" v="87" actId="26606"/>
          <ac:spMkLst>
            <pc:docMk/>
            <pc:sldMk cId="448822700" sldId="258"/>
            <ac:spMk id="18" creationId="{37FDDF72-DE39-4F99-A3C1-DD9D7815D7DB}"/>
          </ac:spMkLst>
        </pc:spChg>
        <pc:spChg chg="add del">
          <ac:chgData name="Vincenzo Romano" userId="28d6a931cc4a616f" providerId="LiveId" clId="{FC634052-D458-4343-8AFA-90E1462F8EE3}" dt="2020-11-30T17:17:01.604" v="87" actId="26606"/>
          <ac:spMkLst>
            <pc:docMk/>
            <pc:sldMk cId="448822700" sldId="258"/>
            <ac:spMk id="19" creationId="{5E4ECE80-3AD1-450C-B62A-98788F193948}"/>
          </ac:spMkLst>
        </pc:spChg>
        <pc:spChg chg="add del">
          <ac:chgData name="Vincenzo Romano" userId="28d6a931cc4a616f" providerId="LiveId" clId="{FC634052-D458-4343-8AFA-90E1462F8EE3}" dt="2020-11-30T17:17:11.045" v="89" actId="26606"/>
          <ac:spMkLst>
            <pc:docMk/>
            <pc:sldMk cId="448822700" sldId="258"/>
            <ac:spMk id="23" creationId="{DE61FBD7-E37C-4B38-BE44-A6D4978D7486}"/>
          </ac:spMkLst>
        </pc:spChg>
        <pc:spChg chg="add del">
          <ac:chgData name="Vincenzo Romano" userId="28d6a931cc4a616f" providerId="LiveId" clId="{FC634052-D458-4343-8AFA-90E1462F8EE3}" dt="2020-11-30T17:17:11.045" v="89" actId="26606"/>
          <ac:spMkLst>
            <pc:docMk/>
            <pc:sldMk cId="448822700" sldId="258"/>
            <ac:spMk id="24" creationId="{34F8020C-60BB-4357-8207-13221A99AE19}"/>
          </ac:spMkLst>
        </pc:spChg>
        <pc:spChg chg="add del">
          <ac:chgData name="Vincenzo Romano" userId="28d6a931cc4a616f" providerId="LiveId" clId="{FC634052-D458-4343-8AFA-90E1462F8EE3}" dt="2020-11-30T17:17:11.045" v="89" actId="26606"/>
          <ac:spMkLst>
            <pc:docMk/>
            <pc:sldMk cId="448822700" sldId="258"/>
            <ac:spMk id="25" creationId="{392BFCFE-FD78-4EDF-BEFE-CC444DC5F307}"/>
          </ac:spMkLst>
        </pc:spChg>
        <pc:spChg chg="add del">
          <ac:chgData name="Vincenzo Romano" userId="28d6a931cc4a616f" providerId="LiveId" clId="{FC634052-D458-4343-8AFA-90E1462F8EE3}" dt="2020-11-30T17:17:11.045" v="89" actId="26606"/>
          <ac:spMkLst>
            <pc:docMk/>
            <pc:sldMk cId="448822700" sldId="258"/>
            <ac:spMk id="26" creationId="{14719C7A-7103-4EF2-85F1-DE9CAE528095}"/>
          </ac:spMkLst>
        </pc:spChg>
        <pc:spChg chg="add del">
          <ac:chgData name="Vincenzo Romano" userId="28d6a931cc4a616f" providerId="LiveId" clId="{FC634052-D458-4343-8AFA-90E1462F8EE3}" dt="2020-11-30T17:17:11.045" v="89" actId="26606"/>
          <ac:spMkLst>
            <pc:docMk/>
            <pc:sldMk cId="448822700" sldId="258"/>
            <ac:spMk id="27" creationId="{59C4A457-993E-4426-870D-BF06050104F5}"/>
          </ac:spMkLst>
        </pc:spChg>
        <pc:spChg chg="add del">
          <ac:chgData name="Vincenzo Romano" userId="28d6a931cc4a616f" providerId="LiveId" clId="{FC634052-D458-4343-8AFA-90E1462F8EE3}" dt="2020-11-30T17:17:16.882" v="91" actId="26606"/>
          <ac:spMkLst>
            <pc:docMk/>
            <pc:sldMk cId="448822700" sldId="258"/>
            <ac:spMk id="29" creationId="{37FDDF72-DE39-4F99-A3C1-DD9D7815D7DB}"/>
          </ac:spMkLst>
        </pc:spChg>
        <pc:spChg chg="add del">
          <ac:chgData name="Vincenzo Romano" userId="28d6a931cc4a616f" providerId="LiveId" clId="{FC634052-D458-4343-8AFA-90E1462F8EE3}" dt="2020-11-30T17:17:16.882" v="91" actId="26606"/>
          <ac:spMkLst>
            <pc:docMk/>
            <pc:sldMk cId="448822700" sldId="258"/>
            <ac:spMk id="30" creationId="{5E4ECE80-3AD1-450C-B62A-98788F193948}"/>
          </ac:spMkLst>
        </pc:spChg>
        <pc:spChg chg="add del">
          <ac:chgData name="Vincenzo Romano" userId="28d6a931cc4a616f" providerId="LiveId" clId="{FC634052-D458-4343-8AFA-90E1462F8EE3}" dt="2020-11-30T17:17:16.882" v="91" actId="26606"/>
          <ac:spMkLst>
            <pc:docMk/>
            <pc:sldMk cId="448822700" sldId="258"/>
            <ac:spMk id="31" creationId="{C4056FD6-9767-4B1A-ACC2-9883F6A5B86D}"/>
          </ac:spMkLst>
        </pc:spChg>
        <pc:spChg chg="add del">
          <ac:chgData name="Vincenzo Romano" userId="28d6a931cc4a616f" providerId="LiveId" clId="{FC634052-D458-4343-8AFA-90E1462F8EE3}" dt="2020-11-30T17:46:52.901" v="189"/>
          <ac:spMkLst>
            <pc:docMk/>
            <pc:sldMk cId="448822700" sldId="258"/>
            <ac:spMk id="33" creationId="{37FDDF72-DE39-4F99-A3C1-DD9D7815D7DB}"/>
          </ac:spMkLst>
        </pc:spChg>
        <pc:spChg chg="add del">
          <ac:chgData name="Vincenzo Romano" userId="28d6a931cc4a616f" providerId="LiveId" clId="{FC634052-D458-4343-8AFA-90E1462F8EE3}" dt="2020-11-30T17:46:52.901" v="189"/>
          <ac:spMkLst>
            <pc:docMk/>
            <pc:sldMk cId="448822700" sldId="258"/>
            <ac:spMk id="34" creationId="{5E4ECE80-3AD1-450C-B62A-98788F193948}"/>
          </ac:spMkLst>
        </pc:spChg>
        <pc:picChg chg="add mod">
          <ac:chgData name="Vincenzo Romano" userId="28d6a931cc4a616f" providerId="LiveId" clId="{FC634052-D458-4343-8AFA-90E1462F8EE3}" dt="2020-12-01T11:16:24.054" v="341" actId="1076"/>
          <ac:picMkLst>
            <pc:docMk/>
            <pc:sldMk cId="448822700" sldId="258"/>
            <ac:picMk id="2" creationId="{456A8646-D4AB-4F02-AA93-F82D45AFA878}"/>
          </ac:picMkLst>
        </pc:picChg>
        <pc:picChg chg="mod">
          <ac:chgData name="Vincenzo Romano" userId="28d6a931cc4a616f" providerId="LiveId" clId="{FC634052-D458-4343-8AFA-90E1462F8EE3}" dt="2020-12-01T11:36:42.715" v="366" actId="14100"/>
          <ac:picMkLst>
            <pc:docMk/>
            <pc:sldMk cId="448822700" sldId="258"/>
            <ac:picMk id="3" creationId="{B2088E8E-165E-4D4E-B03C-972DB68E08B5}"/>
          </ac:picMkLst>
        </pc:picChg>
        <pc:picChg chg="add del">
          <ac:chgData name="Vincenzo Romano" userId="28d6a931cc4a616f" providerId="LiveId" clId="{FC634052-D458-4343-8AFA-90E1462F8EE3}" dt="2020-11-30T17:16:57.511" v="85" actId="26606"/>
          <ac:picMkLst>
            <pc:docMk/>
            <pc:sldMk cId="448822700" sldId="258"/>
            <ac:picMk id="13" creationId="{A1B4061D-A626-49CE-9EA0-6A70DA7D5F21}"/>
          </ac:picMkLst>
        </pc:picChg>
        <pc:picChg chg="add del">
          <ac:chgData name="Vincenzo Romano" userId="28d6a931cc4a616f" providerId="LiveId" clId="{FC634052-D458-4343-8AFA-90E1462F8EE3}" dt="2020-11-30T17:16:57.511" v="85" actId="26606"/>
          <ac:picMkLst>
            <pc:docMk/>
            <pc:sldMk cId="448822700" sldId="258"/>
            <ac:picMk id="16" creationId="{BBF9703A-116F-4B3B-B77F-03C8F82F22AF}"/>
          </ac:picMkLst>
        </pc:picChg>
        <pc:picChg chg="add del">
          <ac:chgData name="Vincenzo Romano" userId="28d6a931cc4a616f" providerId="LiveId" clId="{FC634052-D458-4343-8AFA-90E1462F8EE3}" dt="2020-11-30T17:17:01.604" v="87" actId="26606"/>
          <ac:picMkLst>
            <pc:docMk/>
            <pc:sldMk cId="448822700" sldId="258"/>
            <ac:picMk id="20" creationId="{E5D1D0CC-CCAC-438D-80EC-4CCECE936572}"/>
          </ac:picMkLst>
        </pc:picChg>
        <pc:picChg chg="add del">
          <ac:chgData name="Vincenzo Romano" userId="28d6a931cc4a616f" providerId="LiveId" clId="{FC634052-D458-4343-8AFA-90E1462F8EE3}" dt="2020-11-30T17:17:01.604" v="87" actId="26606"/>
          <ac:picMkLst>
            <pc:docMk/>
            <pc:sldMk cId="448822700" sldId="258"/>
            <ac:picMk id="21" creationId="{0CBD1636-9054-40A5-A483-B554F6C5EA49}"/>
          </ac:picMkLst>
        </pc:picChg>
        <pc:picChg chg="add del">
          <ac:chgData name="Vincenzo Romano" userId="28d6a931cc4a616f" providerId="LiveId" clId="{FC634052-D458-4343-8AFA-90E1462F8EE3}" dt="2020-11-30T17:46:52.901" v="189"/>
          <ac:picMkLst>
            <pc:docMk/>
            <pc:sldMk cId="448822700" sldId="258"/>
            <ac:picMk id="35" creationId="{E5D1D0CC-CCAC-438D-80EC-4CCECE936572}"/>
          </ac:picMkLst>
        </pc:picChg>
        <pc:picChg chg="add del">
          <ac:chgData name="Vincenzo Romano" userId="28d6a931cc4a616f" providerId="LiveId" clId="{FC634052-D458-4343-8AFA-90E1462F8EE3}" dt="2020-11-30T17:46:52.901" v="189"/>
          <ac:picMkLst>
            <pc:docMk/>
            <pc:sldMk cId="448822700" sldId="258"/>
            <ac:picMk id="36" creationId="{0CBD1636-9054-40A5-A483-B554F6C5EA49}"/>
          </ac:picMkLst>
        </pc:picChg>
      </pc:sldChg>
      <pc:sldChg chg="new del">
        <pc:chgData name="Vincenzo Romano" userId="28d6a931cc4a616f" providerId="LiveId" clId="{FC634052-D458-4343-8AFA-90E1462F8EE3}" dt="2020-11-30T17:16:21.814" v="77" actId="680"/>
        <pc:sldMkLst>
          <pc:docMk/>
          <pc:sldMk cId="1314261398" sldId="258"/>
        </pc:sldMkLst>
      </pc:sldChg>
      <pc:sldChg chg="addSp delSp modSp new del mod setBg">
        <pc:chgData name="Vincenzo Romano" userId="28d6a931cc4a616f" providerId="LiveId" clId="{FC634052-D458-4343-8AFA-90E1462F8EE3}" dt="2020-11-30T17:28:59.181" v="126" actId="47"/>
        <pc:sldMkLst>
          <pc:docMk/>
          <pc:sldMk cId="2125040347" sldId="259"/>
        </pc:sldMkLst>
        <pc:spChg chg="mod">
          <ac:chgData name="Vincenzo Romano" userId="28d6a931cc4a616f" providerId="LiveId" clId="{FC634052-D458-4343-8AFA-90E1462F8EE3}" dt="2020-11-30T17:26:25.922" v="109" actId="26606"/>
          <ac:spMkLst>
            <pc:docMk/>
            <pc:sldMk cId="2125040347" sldId="259"/>
            <ac:spMk id="2" creationId="{2402DFBD-0366-4EBC-842B-28E89B587540}"/>
          </ac:spMkLst>
        </pc:spChg>
        <pc:spChg chg="mod">
          <ac:chgData name="Vincenzo Romano" userId="28d6a931cc4a616f" providerId="LiveId" clId="{FC634052-D458-4343-8AFA-90E1462F8EE3}" dt="2020-11-30T17:26:25.922" v="109" actId="26606"/>
          <ac:spMkLst>
            <pc:docMk/>
            <pc:sldMk cId="2125040347" sldId="259"/>
            <ac:spMk id="3" creationId="{11D555E4-83E1-4C62-8CD2-89692AC0CCF5}"/>
          </ac:spMkLst>
        </pc:spChg>
        <pc:spChg chg="add del">
          <ac:chgData name="Vincenzo Romano" userId="28d6a931cc4a616f" providerId="LiveId" clId="{FC634052-D458-4343-8AFA-90E1462F8EE3}" dt="2020-11-30T17:26:25.922" v="109" actId="26606"/>
          <ac:spMkLst>
            <pc:docMk/>
            <pc:sldMk cId="2125040347" sldId="259"/>
            <ac:spMk id="9" creationId="{D6A5485D-4AF6-47BA-8BB1-44D0639B9FA6}"/>
          </ac:spMkLst>
        </pc:spChg>
        <pc:spChg chg="add del">
          <ac:chgData name="Vincenzo Romano" userId="28d6a931cc4a616f" providerId="LiveId" clId="{FC634052-D458-4343-8AFA-90E1462F8EE3}" dt="2020-11-30T17:26:25.922" v="109" actId="26606"/>
          <ac:spMkLst>
            <pc:docMk/>
            <pc:sldMk cId="2125040347" sldId="259"/>
            <ac:spMk id="11" creationId="{483861B3-77F4-42C4-B257-AF7D1EB5FFDE}"/>
          </ac:spMkLst>
        </pc:spChg>
        <pc:spChg chg="add del">
          <ac:chgData name="Vincenzo Romano" userId="28d6a931cc4a616f" providerId="LiveId" clId="{FC634052-D458-4343-8AFA-90E1462F8EE3}" dt="2020-11-30T17:26:25.922" v="109" actId="26606"/>
          <ac:spMkLst>
            <pc:docMk/>
            <pc:sldMk cId="2125040347" sldId="259"/>
            <ac:spMk id="13" creationId="{8D2A0DB3-EF43-4032-9B27-954E12CCB688}"/>
          </ac:spMkLst>
        </pc:spChg>
        <pc:spChg chg="add del">
          <ac:chgData name="Vincenzo Romano" userId="28d6a931cc4a616f" providerId="LiveId" clId="{FC634052-D458-4343-8AFA-90E1462F8EE3}" dt="2020-11-30T17:26:20.060" v="104" actId="26606"/>
          <ac:spMkLst>
            <pc:docMk/>
            <pc:sldMk cId="2125040347" sldId="259"/>
            <ac:spMk id="18" creationId="{DE61FBD7-E37C-4B38-BE44-A6D4978D7486}"/>
          </ac:spMkLst>
        </pc:spChg>
        <pc:spChg chg="add del">
          <ac:chgData name="Vincenzo Romano" userId="28d6a931cc4a616f" providerId="LiveId" clId="{FC634052-D458-4343-8AFA-90E1462F8EE3}" dt="2020-11-30T17:26:20.060" v="104" actId="26606"/>
          <ac:spMkLst>
            <pc:docMk/>
            <pc:sldMk cId="2125040347" sldId="259"/>
            <ac:spMk id="20" creationId="{34F8020C-60BB-4357-8207-13221A99AE19}"/>
          </ac:spMkLst>
        </pc:spChg>
        <pc:spChg chg="add del">
          <ac:chgData name="Vincenzo Romano" userId="28d6a931cc4a616f" providerId="LiveId" clId="{FC634052-D458-4343-8AFA-90E1462F8EE3}" dt="2020-11-30T17:26:20.060" v="104" actId="26606"/>
          <ac:spMkLst>
            <pc:docMk/>
            <pc:sldMk cId="2125040347" sldId="259"/>
            <ac:spMk id="22" creationId="{392BFCFE-FD78-4EDF-BEFE-CC444DC5F307}"/>
          </ac:spMkLst>
        </pc:spChg>
        <pc:spChg chg="add del">
          <ac:chgData name="Vincenzo Romano" userId="28d6a931cc4a616f" providerId="LiveId" clId="{FC634052-D458-4343-8AFA-90E1462F8EE3}" dt="2020-11-30T17:26:20.060" v="104" actId="26606"/>
          <ac:spMkLst>
            <pc:docMk/>
            <pc:sldMk cId="2125040347" sldId="259"/>
            <ac:spMk id="24" creationId="{3AF1317D-967D-4118-8185-7308680BAC65}"/>
          </ac:spMkLst>
        </pc:spChg>
        <pc:spChg chg="add del">
          <ac:chgData name="Vincenzo Romano" userId="28d6a931cc4a616f" providerId="LiveId" clId="{FC634052-D458-4343-8AFA-90E1462F8EE3}" dt="2020-11-30T17:26:20.060" v="104" actId="26606"/>
          <ac:spMkLst>
            <pc:docMk/>
            <pc:sldMk cId="2125040347" sldId="259"/>
            <ac:spMk id="26" creationId="{2ED81833-863D-4246-8F9D-46B2A25372A5}"/>
          </ac:spMkLst>
        </pc:spChg>
        <pc:spChg chg="add del">
          <ac:chgData name="Vincenzo Romano" userId="28d6a931cc4a616f" providerId="LiveId" clId="{FC634052-D458-4343-8AFA-90E1462F8EE3}" dt="2020-11-30T17:26:21.836" v="106" actId="26606"/>
          <ac:spMkLst>
            <pc:docMk/>
            <pc:sldMk cId="2125040347" sldId="259"/>
            <ac:spMk id="28" creationId="{310E06F9-9F12-4D1B-92C0-4B30818D093E}"/>
          </ac:spMkLst>
        </pc:spChg>
        <pc:spChg chg="add del">
          <ac:chgData name="Vincenzo Romano" userId="28d6a931cc4a616f" providerId="LiveId" clId="{FC634052-D458-4343-8AFA-90E1462F8EE3}" dt="2020-11-30T17:26:21.836" v="106" actId="26606"/>
          <ac:spMkLst>
            <pc:docMk/>
            <pc:sldMk cId="2125040347" sldId="259"/>
            <ac:spMk id="29" creationId="{8F5EFE88-F6A7-4B53-AF99-227DFC56A032}"/>
          </ac:spMkLst>
        </pc:spChg>
        <pc:spChg chg="add del">
          <ac:chgData name="Vincenzo Romano" userId="28d6a931cc4a616f" providerId="LiveId" clId="{FC634052-D458-4343-8AFA-90E1462F8EE3}" dt="2020-11-30T17:26:21.836" v="106" actId="26606"/>
          <ac:spMkLst>
            <pc:docMk/>
            <pc:sldMk cId="2125040347" sldId="259"/>
            <ac:spMk id="30" creationId="{BF9AF5CF-AE21-453A-8D3F-6D9FC64A18B2}"/>
          </ac:spMkLst>
        </pc:spChg>
        <pc:spChg chg="add del">
          <ac:chgData name="Vincenzo Romano" userId="28d6a931cc4a616f" providerId="LiveId" clId="{FC634052-D458-4343-8AFA-90E1462F8EE3}" dt="2020-11-30T17:26:21.836" v="106" actId="26606"/>
          <ac:spMkLst>
            <pc:docMk/>
            <pc:sldMk cId="2125040347" sldId="259"/>
            <ac:spMk id="31" creationId="{F18A41FE-6F14-49D2-8C0F-56A351A98EA1}"/>
          </ac:spMkLst>
        </pc:spChg>
        <pc:spChg chg="add del">
          <ac:chgData name="Vincenzo Romano" userId="28d6a931cc4a616f" providerId="LiveId" clId="{FC634052-D458-4343-8AFA-90E1462F8EE3}" dt="2020-11-30T17:26:25.798" v="108" actId="26606"/>
          <ac:spMkLst>
            <pc:docMk/>
            <pc:sldMk cId="2125040347" sldId="259"/>
            <ac:spMk id="33" creationId="{DE61FBD7-E37C-4B38-BE44-A6D4978D7486}"/>
          </ac:spMkLst>
        </pc:spChg>
        <pc:spChg chg="add del">
          <ac:chgData name="Vincenzo Romano" userId="28d6a931cc4a616f" providerId="LiveId" clId="{FC634052-D458-4343-8AFA-90E1462F8EE3}" dt="2020-11-30T17:26:25.798" v="108" actId="26606"/>
          <ac:spMkLst>
            <pc:docMk/>
            <pc:sldMk cId="2125040347" sldId="259"/>
            <ac:spMk id="34" creationId="{34F8020C-60BB-4357-8207-13221A99AE19}"/>
          </ac:spMkLst>
        </pc:spChg>
        <pc:spChg chg="add del">
          <ac:chgData name="Vincenzo Romano" userId="28d6a931cc4a616f" providerId="LiveId" clId="{FC634052-D458-4343-8AFA-90E1462F8EE3}" dt="2020-11-30T17:26:25.798" v="108" actId="26606"/>
          <ac:spMkLst>
            <pc:docMk/>
            <pc:sldMk cId="2125040347" sldId="259"/>
            <ac:spMk id="35" creationId="{392BFCFE-FD78-4EDF-BEFE-CC444DC5F307}"/>
          </ac:spMkLst>
        </pc:spChg>
        <pc:spChg chg="add del">
          <ac:chgData name="Vincenzo Romano" userId="28d6a931cc4a616f" providerId="LiveId" clId="{FC634052-D458-4343-8AFA-90E1462F8EE3}" dt="2020-11-30T17:26:25.798" v="108" actId="26606"/>
          <ac:spMkLst>
            <pc:docMk/>
            <pc:sldMk cId="2125040347" sldId="259"/>
            <ac:spMk id="36" creationId="{3AF1317D-967D-4118-8185-7308680BAC65}"/>
          </ac:spMkLst>
        </pc:spChg>
        <pc:spChg chg="add del">
          <ac:chgData name="Vincenzo Romano" userId="28d6a931cc4a616f" providerId="LiveId" clId="{FC634052-D458-4343-8AFA-90E1462F8EE3}" dt="2020-11-30T17:26:25.798" v="108" actId="26606"/>
          <ac:spMkLst>
            <pc:docMk/>
            <pc:sldMk cId="2125040347" sldId="259"/>
            <ac:spMk id="37" creationId="{2ED81833-863D-4246-8F9D-46B2A25372A5}"/>
          </ac:spMkLst>
        </pc:spChg>
        <pc:spChg chg="add">
          <ac:chgData name="Vincenzo Romano" userId="28d6a931cc4a616f" providerId="LiveId" clId="{FC634052-D458-4343-8AFA-90E1462F8EE3}" dt="2020-11-30T17:26:25.922" v="109" actId="26606"/>
          <ac:spMkLst>
            <pc:docMk/>
            <pc:sldMk cId="2125040347" sldId="259"/>
            <ac:spMk id="39" creationId="{37FDDF72-DE39-4F99-A3C1-DD9D7815D7DB}"/>
          </ac:spMkLst>
        </pc:spChg>
        <pc:spChg chg="add">
          <ac:chgData name="Vincenzo Romano" userId="28d6a931cc4a616f" providerId="LiveId" clId="{FC634052-D458-4343-8AFA-90E1462F8EE3}" dt="2020-11-30T17:26:25.922" v="109" actId="26606"/>
          <ac:spMkLst>
            <pc:docMk/>
            <pc:sldMk cId="2125040347" sldId="259"/>
            <ac:spMk id="40" creationId="{5E4ECE80-3AD1-450C-B62A-98788F193948}"/>
          </ac:spMkLst>
        </pc:spChg>
        <pc:spChg chg="add">
          <ac:chgData name="Vincenzo Romano" userId="28d6a931cc4a616f" providerId="LiveId" clId="{FC634052-D458-4343-8AFA-90E1462F8EE3}" dt="2020-11-30T17:26:25.922" v="109" actId="26606"/>
          <ac:spMkLst>
            <pc:docMk/>
            <pc:sldMk cId="2125040347" sldId="259"/>
            <ac:spMk id="41" creationId="{C4056FD6-9767-4B1A-ACC2-9883F6A5B86D}"/>
          </ac:spMkLst>
        </pc:spChg>
        <pc:picChg chg="add mod ord">
          <ac:chgData name="Vincenzo Romano" userId="28d6a931cc4a616f" providerId="LiveId" clId="{FC634052-D458-4343-8AFA-90E1462F8EE3}" dt="2020-11-30T17:26:25.922" v="109" actId="26606"/>
          <ac:picMkLst>
            <pc:docMk/>
            <pc:sldMk cId="2125040347" sldId="259"/>
            <ac:picMk id="4" creationId="{9FA2C6A6-E55F-4691-AB03-AC2A22E5AC93}"/>
          </ac:picMkLst>
        </pc:picChg>
        <pc:picChg chg="add mod ord">
          <ac:chgData name="Vincenzo Romano" userId="28d6a931cc4a616f" providerId="LiveId" clId="{FC634052-D458-4343-8AFA-90E1462F8EE3}" dt="2020-11-30T17:26:25.922" v="109" actId="26606"/>
          <ac:picMkLst>
            <pc:docMk/>
            <pc:sldMk cId="2125040347" sldId="259"/>
            <ac:picMk id="5" creationId="{97AA50E7-4154-4208-B982-CD8EBC28CE47}"/>
          </ac:picMkLst>
        </pc:picChg>
      </pc:sldChg>
      <pc:sldChg chg="addSp delSp modSp new add del mod setBg delDesignElem">
        <pc:chgData name="Vincenzo Romano" userId="28d6a931cc4a616f" providerId="LiveId" clId="{FC634052-D458-4343-8AFA-90E1462F8EE3}" dt="2020-12-01T11:44:26.865" v="374" actId="14100"/>
        <pc:sldMkLst>
          <pc:docMk/>
          <pc:sldMk cId="325342552" sldId="260"/>
        </pc:sldMkLst>
        <pc:spChg chg="mod">
          <ac:chgData name="Vincenzo Romano" userId="28d6a931cc4a616f" providerId="LiveId" clId="{FC634052-D458-4343-8AFA-90E1462F8EE3}" dt="2020-11-30T17:49:10.837" v="203" actId="113"/>
          <ac:spMkLst>
            <pc:docMk/>
            <pc:sldMk cId="325342552" sldId="260"/>
            <ac:spMk id="2" creationId="{BCBAC382-56A2-49EF-BAC3-B6205C982032}"/>
          </ac:spMkLst>
        </pc:spChg>
        <pc:spChg chg="mod ord">
          <ac:chgData name="Vincenzo Romano" userId="28d6a931cc4a616f" providerId="LiveId" clId="{FC634052-D458-4343-8AFA-90E1462F8EE3}" dt="2020-11-30T17:49:44.691" v="209" actId="113"/>
          <ac:spMkLst>
            <pc:docMk/>
            <pc:sldMk cId="325342552" sldId="260"/>
            <ac:spMk id="3" creationId="{8CECC528-C4EC-4F7A-99D9-4C74C97A33BF}"/>
          </ac:spMkLst>
        </pc:spChg>
        <pc:spChg chg="del mod">
          <ac:chgData name="Vincenzo Romano" userId="28d6a931cc4a616f" providerId="LiveId" clId="{FC634052-D458-4343-8AFA-90E1462F8EE3}" dt="2020-11-30T17:27:40.889" v="117"/>
          <ac:spMkLst>
            <pc:docMk/>
            <pc:sldMk cId="325342552" sldId="260"/>
            <ac:spMk id="4" creationId="{98039960-8E06-4328-B930-A41807D1DB0F}"/>
          </ac:spMkLst>
        </pc:spChg>
        <pc:spChg chg="add del mod">
          <ac:chgData name="Vincenzo Romano" userId="28d6a931cc4a616f" providerId="LiveId" clId="{FC634052-D458-4343-8AFA-90E1462F8EE3}" dt="2020-11-30T17:33:44.658" v="154"/>
          <ac:spMkLst>
            <pc:docMk/>
            <pc:sldMk cId="325342552" sldId="260"/>
            <ac:spMk id="7" creationId="{2DB29A65-F6AD-46CE-BFE1-241E09D1B941}"/>
          </ac:spMkLst>
        </pc:spChg>
        <pc:spChg chg="add del">
          <ac:chgData name="Vincenzo Romano" userId="28d6a931cc4a616f" providerId="LiveId" clId="{FC634052-D458-4343-8AFA-90E1462F8EE3}" dt="2020-11-30T17:29:31.865" v="130" actId="26606"/>
          <ac:spMkLst>
            <pc:docMk/>
            <pc:sldMk cId="325342552" sldId="260"/>
            <ac:spMk id="10" creationId="{0BABF38A-8A0D-492E-BD20-6CF4D46B50BD}"/>
          </ac:spMkLst>
        </pc:spChg>
        <pc:spChg chg="add del mod">
          <ac:chgData name="Vincenzo Romano" userId="28d6a931cc4a616f" providerId="LiveId" clId="{FC634052-D458-4343-8AFA-90E1462F8EE3}" dt="2020-11-30T17:39:07.366" v="160"/>
          <ac:spMkLst>
            <pc:docMk/>
            <pc:sldMk cId="325342552" sldId="260"/>
            <ac:spMk id="11" creationId="{BAF9DCF0-B439-4EB6-B361-A2563FC2BFFD}"/>
          </ac:spMkLst>
        </pc:spChg>
        <pc:spChg chg="add del">
          <ac:chgData name="Vincenzo Romano" userId="28d6a931cc4a616f" providerId="LiveId" clId="{FC634052-D458-4343-8AFA-90E1462F8EE3}" dt="2020-11-30T17:29:31.865" v="130" actId="26606"/>
          <ac:spMkLst>
            <pc:docMk/>
            <pc:sldMk cId="325342552" sldId="260"/>
            <ac:spMk id="14" creationId="{8651CFA9-6065-4243-AC48-858E359780B1}"/>
          </ac:spMkLst>
        </pc:spChg>
        <pc:spChg chg="add del">
          <ac:chgData name="Vincenzo Romano" userId="28d6a931cc4a616f" providerId="LiveId" clId="{FC634052-D458-4343-8AFA-90E1462F8EE3}" dt="2020-11-30T17:48:29.393" v="198" actId="26606"/>
          <ac:spMkLst>
            <pc:docMk/>
            <pc:sldMk cId="325342552" sldId="260"/>
            <ac:spMk id="15" creationId="{F4C0B10B-D2C4-4A54-AFAD-3D27DF88BB37}"/>
          </ac:spMkLst>
        </pc:spChg>
        <pc:spChg chg="add del">
          <ac:chgData name="Vincenzo Romano" userId="28d6a931cc4a616f" providerId="LiveId" clId="{FC634052-D458-4343-8AFA-90E1462F8EE3}" dt="2020-11-30T17:29:31.865" v="130" actId="26606"/>
          <ac:spMkLst>
            <pc:docMk/>
            <pc:sldMk cId="325342552" sldId="260"/>
            <ac:spMk id="16" creationId="{FBC8BBE5-981E-4B0B-9654-32B5668BFF31}"/>
          </ac:spMkLst>
        </pc:spChg>
        <pc:spChg chg="add del">
          <ac:chgData name="Vincenzo Romano" userId="28d6a931cc4a616f" providerId="LiveId" clId="{FC634052-D458-4343-8AFA-90E1462F8EE3}" dt="2020-11-30T17:29:31.865" v="130" actId="26606"/>
          <ac:spMkLst>
            <pc:docMk/>
            <pc:sldMk cId="325342552" sldId="260"/>
            <ac:spMk id="18" creationId="{094C9708-F6A4-4956-B261-A4A2C4DFEBF7}"/>
          </ac:spMkLst>
        </pc:spChg>
        <pc:spChg chg="add del">
          <ac:chgData name="Vincenzo Romano" userId="28d6a931cc4a616f" providerId="LiveId" clId="{FC634052-D458-4343-8AFA-90E1462F8EE3}" dt="2020-11-30T17:29:31.865" v="130" actId="26606"/>
          <ac:spMkLst>
            <pc:docMk/>
            <pc:sldMk cId="325342552" sldId="260"/>
            <ac:spMk id="20" creationId="{592DB257-3E16-4A3C-9E28-4682828127AD}"/>
          </ac:spMkLst>
        </pc:spChg>
        <pc:spChg chg="add del">
          <ac:chgData name="Vincenzo Romano" userId="28d6a931cc4a616f" providerId="LiveId" clId="{FC634052-D458-4343-8AFA-90E1462F8EE3}" dt="2020-11-30T17:29:31.865" v="130" actId="26606"/>
          <ac:spMkLst>
            <pc:docMk/>
            <pc:sldMk cId="325342552" sldId="260"/>
            <ac:spMk id="22" creationId="{487685E6-1160-459B-8C70-301404C06C23}"/>
          </ac:spMkLst>
        </pc:spChg>
        <pc:spChg chg="add del">
          <ac:chgData name="Vincenzo Romano" userId="28d6a931cc4a616f" providerId="LiveId" clId="{FC634052-D458-4343-8AFA-90E1462F8EE3}" dt="2020-11-30T17:46:52.901" v="189"/>
          <ac:spMkLst>
            <pc:docMk/>
            <pc:sldMk cId="325342552" sldId="260"/>
            <ac:spMk id="27" creationId="{0BABF38A-8A0D-492E-BD20-6CF4D46B50BD}"/>
          </ac:spMkLst>
        </pc:spChg>
        <pc:spChg chg="add">
          <ac:chgData name="Vincenzo Romano" userId="28d6a931cc4a616f" providerId="LiveId" clId="{FC634052-D458-4343-8AFA-90E1462F8EE3}" dt="2020-11-30T17:48:29.393" v="198" actId="26606"/>
          <ac:spMkLst>
            <pc:docMk/>
            <pc:sldMk cId="325342552" sldId="260"/>
            <ac:spMk id="30" creationId="{AC5782D3-6CED-43A7-BE35-09C48F8091FB}"/>
          </ac:spMkLst>
        </pc:spChg>
        <pc:spChg chg="add del">
          <ac:chgData name="Vincenzo Romano" userId="28d6a931cc4a616f" providerId="LiveId" clId="{FC634052-D458-4343-8AFA-90E1462F8EE3}" dt="2020-11-30T17:46:52.901" v="189"/>
          <ac:spMkLst>
            <pc:docMk/>
            <pc:sldMk cId="325342552" sldId="260"/>
            <ac:spMk id="31" creationId="{A4FB2F27-3F7D-440E-A905-86607A926A29}"/>
          </ac:spMkLst>
        </pc:spChg>
        <pc:spChg chg="add">
          <ac:chgData name="Vincenzo Romano" userId="28d6a931cc4a616f" providerId="LiveId" clId="{FC634052-D458-4343-8AFA-90E1462F8EE3}" dt="2020-11-30T17:48:29.393" v="198" actId="26606"/>
          <ac:spMkLst>
            <pc:docMk/>
            <pc:sldMk cId="325342552" sldId="260"/>
            <ac:spMk id="32" creationId="{6721F593-ECD2-4B5B-AAE4-0866A4CDC970}"/>
          </ac:spMkLst>
        </pc:spChg>
        <pc:spChg chg="add del">
          <ac:chgData name="Vincenzo Romano" userId="28d6a931cc4a616f" providerId="LiveId" clId="{FC634052-D458-4343-8AFA-90E1462F8EE3}" dt="2020-11-30T17:46:52.901" v="189"/>
          <ac:spMkLst>
            <pc:docMk/>
            <pc:sldMk cId="325342552" sldId="260"/>
            <ac:spMk id="33" creationId="{AF678C14-A033-4139-BCA9-8382B039648B}"/>
          </ac:spMkLst>
        </pc:spChg>
        <pc:spChg chg="add">
          <ac:chgData name="Vincenzo Romano" userId="28d6a931cc4a616f" providerId="LiveId" clId="{FC634052-D458-4343-8AFA-90E1462F8EE3}" dt="2020-11-30T17:48:29.393" v="198" actId="26606"/>
          <ac:spMkLst>
            <pc:docMk/>
            <pc:sldMk cId="325342552" sldId="260"/>
            <ac:spMk id="34" creationId="{71DEE99F-D18C-4025-BA3F-CEBF5258ED3D}"/>
          </ac:spMkLst>
        </pc:spChg>
        <pc:spChg chg="add">
          <ac:chgData name="Vincenzo Romano" userId="28d6a931cc4a616f" providerId="LiveId" clId="{FC634052-D458-4343-8AFA-90E1462F8EE3}" dt="2020-11-30T17:48:29.393" v="198" actId="26606"/>
          <ac:spMkLst>
            <pc:docMk/>
            <pc:sldMk cId="325342552" sldId="260"/>
            <ac:spMk id="36" creationId="{976FA5D9-3A7C-4FA7-9BA8-1905D703FD77}"/>
          </ac:spMkLst>
        </pc:spChg>
        <pc:spChg chg="add">
          <ac:chgData name="Vincenzo Romano" userId="28d6a931cc4a616f" providerId="LiveId" clId="{FC634052-D458-4343-8AFA-90E1462F8EE3}" dt="2020-11-30T17:48:29.393" v="198" actId="26606"/>
          <ac:spMkLst>
            <pc:docMk/>
            <pc:sldMk cId="325342552" sldId="260"/>
            <ac:spMk id="38" creationId="{4652D57C-331F-43B8-9C07-69FBA9C0279E}"/>
          </ac:spMkLst>
        </pc:spChg>
        <pc:grpChg chg="add del">
          <ac:chgData name="Vincenzo Romano" userId="28d6a931cc4a616f" providerId="LiveId" clId="{FC634052-D458-4343-8AFA-90E1462F8EE3}" dt="2020-11-30T17:48:29.393" v="198" actId="26606"/>
          <ac:grpSpMkLst>
            <pc:docMk/>
            <pc:sldMk cId="325342552" sldId="260"/>
            <ac:grpSpMk id="17" creationId="{B6BADB90-C74B-40D6-86DC-503F65FCE8DC}"/>
          </ac:grpSpMkLst>
        </pc:grpChg>
        <pc:picChg chg="mod">
          <ac:chgData name="Vincenzo Romano" userId="28d6a931cc4a616f" providerId="LiveId" clId="{FC634052-D458-4343-8AFA-90E1462F8EE3}" dt="2020-12-01T11:44:26.865" v="374" actId="14100"/>
          <ac:picMkLst>
            <pc:docMk/>
            <pc:sldMk cId="325342552" sldId="260"/>
            <ac:picMk id="4" creationId="{06EA2629-35AA-4BA7-8987-EAD14FF897CF}"/>
          </ac:picMkLst>
        </pc:picChg>
        <pc:picChg chg="add del mod">
          <ac:chgData name="Vincenzo Romano" userId="28d6a931cc4a616f" providerId="LiveId" clId="{FC634052-D458-4343-8AFA-90E1462F8EE3}" dt="2020-11-30T17:33:38.883" v="153" actId="478"/>
          <ac:picMkLst>
            <pc:docMk/>
            <pc:sldMk cId="325342552" sldId="260"/>
            <ac:picMk id="5" creationId="{90DFBFDF-1859-469B-AD40-CCD851198DE9}"/>
          </ac:picMkLst>
        </pc:picChg>
        <pc:picChg chg="add del mod">
          <ac:chgData name="Vincenzo Romano" userId="28d6a931cc4a616f" providerId="LiveId" clId="{FC634052-D458-4343-8AFA-90E1462F8EE3}" dt="2020-11-30T17:34:00.447" v="159" actId="478"/>
          <ac:picMkLst>
            <pc:docMk/>
            <pc:sldMk cId="325342552" sldId="260"/>
            <ac:picMk id="8" creationId="{AE39CB86-BA0D-42B6-8DB1-A28F0AE7A46E}"/>
          </ac:picMkLst>
        </pc:picChg>
        <pc:picChg chg="add del">
          <ac:chgData name="Vincenzo Romano" userId="28d6a931cc4a616f" providerId="LiveId" clId="{FC634052-D458-4343-8AFA-90E1462F8EE3}" dt="2020-11-30T17:29:31.865" v="130" actId="26606"/>
          <ac:picMkLst>
            <pc:docMk/>
            <pc:sldMk cId="325342552" sldId="260"/>
            <ac:picMk id="12" creationId="{1CB7E8AE-A3AC-4BB7-A5C6-F00EC697B265}"/>
          </ac:picMkLst>
        </pc:picChg>
        <pc:picChg chg="add mod">
          <ac:chgData name="Vincenzo Romano" userId="28d6a931cc4a616f" providerId="LiveId" clId="{FC634052-D458-4343-8AFA-90E1462F8EE3}" dt="2020-11-30T17:48:46.392" v="201" actId="962"/>
          <ac:picMkLst>
            <pc:docMk/>
            <pc:sldMk cId="325342552" sldId="260"/>
            <ac:picMk id="13" creationId="{58C4F684-5A10-442F-A39E-40A686CB0D7A}"/>
          </ac:picMkLst>
        </pc:picChg>
        <pc:picChg chg="add del">
          <ac:chgData name="Vincenzo Romano" userId="28d6a931cc4a616f" providerId="LiveId" clId="{FC634052-D458-4343-8AFA-90E1462F8EE3}" dt="2020-11-30T17:46:52.901" v="189"/>
          <ac:picMkLst>
            <pc:docMk/>
            <pc:sldMk cId="325342552" sldId="260"/>
            <ac:picMk id="29" creationId="{1CB7E8AE-A3AC-4BB7-A5C6-F00EC697B265}"/>
          </ac:picMkLst>
        </pc:picChg>
        <pc:picChg chg="add del">
          <ac:chgData name="Vincenzo Romano" userId="28d6a931cc4a616f" providerId="LiveId" clId="{FC634052-D458-4343-8AFA-90E1462F8EE3}" dt="2020-11-30T17:46:52.901" v="189"/>
          <ac:picMkLst>
            <pc:docMk/>
            <pc:sldMk cId="325342552" sldId="260"/>
            <ac:picMk id="35" creationId="{18CBEC9D-9F9B-4383-B986-DE5B184A9A74}"/>
          </ac:picMkLst>
        </pc:picChg>
        <pc:picChg chg="add del">
          <ac:chgData name="Vincenzo Romano" userId="28d6a931cc4a616f" providerId="LiveId" clId="{FC634052-D458-4343-8AFA-90E1462F8EE3}" dt="2020-11-30T17:46:52.901" v="189"/>
          <ac:picMkLst>
            <pc:docMk/>
            <pc:sldMk cId="325342552" sldId="260"/>
            <ac:picMk id="37" creationId="{AFE52FC7-B3EF-46A4-B8CE-292164EC9281}"/>
          </ac:picMkLst>
        </pc:picChg>
      </pc:sldChg>
      <pc:sldChg chg="addSp delSp modSp new mod setBg">
        <pc:chgData name="Vincenzo Romano" userId="28d6a931cc4a616f" providerId="LiveId" clId="{FC634052-D458-4343-8AFA-90E1462F8EE3}" dt="2020-12-01T11:38:31.152" v="369" actId="1076"/>
        <pc:sldMkLst>
          <pc:docMk/>
          <pc:sldMk cId="1166763226" sldId="261"/>
        </pc:sldMkLst>
        <pc:spChg chg="add del">
          <ac:chgData name="Vincenzo Romano" userId="28d6a931cc4a616f" providerId="LiveId" clId="{FC634052-D458-4343-8AFA-90E1462F8EE3}" dt="2020-11-30T17:44:35.426" v="173" actId="26606"/>
          <ac:spMkLst>
            <pc:docMk/>
            <pc:sldMk cId="1166763226" sldId="261"/>
            <ac:spMk id="7" creationId="{DE61FBD7-E37C-4B38-BE44-A6D4978D7486}"/>
          </ac:spMkLst>
        </pc:spChg>
        <pc:spChg chg="add del">
          <ac:chgData name="Vincenzo Romano" userId="28d6a931cc4a616f" providerId="LiveId" clId="{FC634052-D458-4343-8AFA-90E1462F8EE3}" dt="2020-11-30T17:44:35.426" v="173" actId="26606"/>
          <ac:spMkLst>
            <pc:docMk/>
            <pc:sldMk cId="1166763226" sldId="261"/>
            <ac:spMk id="9" creationId="{34F8020C-60BB-4357-8207-13221A99AE19}"/>
          </ac:spMkLst>
        </pc:spChg>
        <pc:spChg chg="add del">
          <ac:chgData name="Vincenzo Romano" userId="28d6a931cc4a616f" providerId="LiveId" clId="{FC634052-D458-4343-8AFA-90E1462F8EE3}" dt="2020-11-30T17:44:35.426" v="173" actId="26606"/>
          <ac:spMkLst>
            <pc:docMk/>
            <pc:sldMk cId="1166763226" sldId="261"/>
            <ac:spMk id="11" creationId="{392BFCFE-FD78-4EDF-BEFE-CC444DC5F307}"/>
          </ac:spMkLst>
        </pc:spChg>
        <pc:spChg chg="add del">
          <ac:chgData name="Vincenzo Romano" userId="28d6a931cc4a616f" providerId="LiveId" clId="{FC634052-D458-4343-8AFA-90E1462F8EE3}" dt="2020-11-30T17:44:42.552" v="175" actId="26606"/>
          <ac:spMkLst>
            <pc:docMk/>
            <pc:sldMk cId="1166763226" sldId="261"/>
            <ac:spMk id="17" creationId="{DE61FBD7-E37C-4B38-BE44-A6D4978D7486}"/>
          </ac:spMkLst>
        </pc:spChg>
        <pc:spChg chg="add del">
          <ac:chgData name="Vincenzo Romano" userId="28d6a931cc4a616f" providerId="LiveId" clId="{FC634052-D458-4343-8AFA-90E1462F8EE3}" dt="2020-11-30T17:44:42.552" v="175" actId="26606"/>
          <ac:spMkLst>
            <pc:docMk/>
            <pc:sldMk cId="1166763226" sldId="261"/>
            <ac:spMk id="18" creationId="{34F8020C-60BB-4357-8207-13221A99AE19}"/>
          </ac:spMkLst>
        </pc:spChg>
        <pc:spChg chg="add del">
          <ac:chgData name="Vincenzo Romano" userId="28d6a931cc4a616f" providerId="LiveId" clId="{FC634052-D458-4343-8AFA-90E1462F8EE3}" dt="2020-11-30T17:44:42.552" v="175" actId="26606"/>
          <ac:spMkLst>
            <pc:docMk/>
            <pc:sldMk cId="1166763226" sldId="261"/>
            <ac:spMk id="19" creationId="{392BFCFE-FD78-4EDF-BEFE-CC444DC5F307}"/>
          </ac:spMkLst>
        </pc:spChg>
        <pc:spChg chg="add del">
          <ac:chgData name="Vincenzo Romano" userId="28d6a931cc4a616f" providerId="LiveId" clId="{FC634052-D458-4343-8AFA-90E1462F8EE3}" dt="2020-11-30T17:44:42.552" v="175" actId="26606"/>
          <ac:spMkLst>
            <pc:docMk/>
            <pc:sldMk cId="1166763226" sldId="261"/>
            <ac:spMk id="20" creationId="{3AE72DA6-F609-4537-9EE4-D12F65EC701A}"/>
          </ac:spMkLst>
        </pc:spChg>
        <pc:spChg chg="add del">
          <ac:chgData name="Vincenzo Romano" userId="28d6a931cc4a616f" providerId="LiveId" clId="{FC634052-D458-4343-8AFA-90E1462F8EE3}" dt="2020-11-30T17:44:42.552" v="175" actId="26606"/>
          <ac:spMkLst>
            <pc:docMk/>
            <pc:sldMk cId="1166763226" sldId="261"/>
            <ac:spMk id="21" creationId="{740FA05C-C0FC-4528-883E-4E75E4581C07}"/>
          </ac:spMkLst>
        </pc:spChg>
        <pc:picChg chg="add mod">
          <ac:chgData name="Vincenzo Romano" userId="28d6a931cc4a616f" providerId="LiveId" clId="{FC634052-D458-4343-8AFA-90E1462F8EE3}" dt="2020-11-30T17:45:36.705" v="183" actId="207"/>
          <ac:picMkLst>
            <pc:docMk/>
            <pc:sldMk cId="1166763226" sldId="261"/>
            <ac:picMk id="2" creationId="{68DC1DEB-06C1-4005-91A1-9DDC90C6A8E2}"/>
          </ac:picMkLst>
        </pc:picChg>
        <pc:picChg chg="mod">
          <ac:chgData name="Vincenzo Romano" userId="28d6a931cc4a616f" providerId="LiveId" clId="{FC634052-D458-4343-8AFA-90E1462F8EE3}" dt="2020-12-01T11:38:31.152" v="369" actId="1076"/>
          <ac:picMkLst>
            <pc:docMk/>
            <pc:sldMk cId="1166763226" sldId="261"/>
            <ac:picMk id="3" creationId="{2163FD29-763A-4C6A-89BB-882086E3A975}"/>
          </ac:picMkLst>
        </pc:picChg>
        <pc:picChg chg="add del">
          <ac:chgData name="Vincenzo Romano" userId="28d6a931cc4a616f" providerId="LiveId" clId="{FC634052-D458-4343-8AFA-90E1462F8EE3}" dt="2020-11-30T17:44:35.426" v="173" actId="26606"/>
          <ac:picMkLst>
            <pc:docMk/>
            <pc:sldMk cId="1166763226" sldId="261"/>
            <ac:picMk id="13" creationId="{ED576C57-47BA-4566-87D4-DA179E259CCA}"/>
          </ac:picMkLst>
        </pc:picChg>
        <pc:picChg chg="add del">
          <ac:chgData name="Vincenzo Romano" userId="28d6a931cc4a616f" providerId="LiveId" clId="{FC634052-D458-4343-8AFA-90E1462F8EE3}" dt="2020-11-30T17:44:35.426" v="173" actId="26606"/>
          <ac:picMkLst>
            <pc:docMk/>
            <pc:sldMk cId="1166763226" sldId="261"/>
            <ac:picMk id="15" creationId="{B3A8B115-875D-4B9A-8153-2CD893FCFBDB}"/>
          </ac:picMkLst>
        </pc:picChg>
      </pc:sldChg>
      <pc:sldChg chg="addSp delSp modSp new mod setBg setClrOvrMap">
        <pc:chgData name="Vincenzo Romano" userId="28d6a931cc4a616f" providerId="LiveId" clId="{FC634052-D458-4343-8AFA-90E1462F8EE3}" dt="2020-12-01T11:51:11.178" v="377" actId="1076"/>
        <pc:sldMkLst>
          <pc:docMk/>
          <pc:sldMk cId="2715783145" sldId="262"/>
        </pc:sldMkLst>
        <pc:spChg chg="del mod">
          <ac:chgData name="Vincenzo Romano" userId="28d6a931cc4a616f" providerId="LiveId" clId="{FC634052-D458-4343-8AFA-90E1462F8EE3}" dt="2020-11-30T18:04:45.641" v="247" actId="21"/>
          <ac:spMkLst>
            <pc:docMk/>
            <pc:sldMk cId="2715783145" sldId="262"/>
            <ac:spMk id="2" creationId="{F266C2C3-AD6F-4023-8AD1-2C3C2DEC4D86}"/>
          </ac:spMkLst>
        </pc:spChg>
        <pc:spChg chg="del">
          <ac:chgData name="Vincenzo Romano" userId="28d6a931cc4a616f" providerId="LiveId" clId="{FC634052-D458-4343-8AFA-90E1462F8EE3}" dt="2020-11-30T18:02:13.472" v="214"/>
          <ac:spMkLst>
            <pc:docMk/>
            <pc:sldMk cId="2715783145" sldId="262"/>
            <ac:spMk id="3" creationId="{B2324689-B079-41E5-8CDC-35E8045E212A}"/>
          </ac:spMkLst>
        </pc:spChg>
        <pc:spChg chg="add">
          <ac:chgData name="Vincenzo Romano" userId="28d6a931cc4a616f" providerId="LiveId" clId="{FC634052-D458-4343-8AFA-90E1462F8EE3}" dt="2020-11-30T18:04:22.857" v="237" actId="26606"/>
          <ac:spMkLst>
            <pc:docMk/>
            <pc:sldMk cId="2715783145" sldId="262"/>
            <ac:spMk id="9" creationId="{2EEE8F11-3582-44B7-9869-F2D26D7DD9D4}"/>
          </ac:spMkLst>
        </pc:spChg>
        <pc:spChg chg="add">
          <ac:chgData name="Vincenzo Romano" userId="28d6a931cc4a616f" providerId="LiveId" clId="{FC634052-D458-4343-8AFA-90E1462F8EE3}" dt="2020-11-30T18:04:22.857" v="237" actId="26606"/>
          <ac:spMkLst>
            <pc:docMk/>
            <pc:sldMk cId="2715783145" sldId="262"/>
            <ac:spMk id="10" creationId="{2141F1CC-6A53-4BCF-9127-AABB52E2497E}"/>
          </ac:spMkLst>
        </pc:spChg>
        <pc:spChg chg="add del">
          <ac:chgData name="Vincenzo Romano" userId="28d6a931cc4a616f" providerId="LiveId" clId="{FC634052-D458-4343-8AFA-90E1462F8EE3}" dt="2020-11-30T18:04:10.485" v="235" actId="26606"/>
          <ac:spMkLst>
            <pc:docMk/>
            <pc:sldMk cId="2715783145" sldId="262"/>
            <ac:spMk id="11" creationId="{B25F6605-5BDD-491D-ADE8-4D1B081656C8}"/>
          </ac:spMkLst>
        </pc:spChg>
        <pc:spChg chg="add">
          <ac:chgData name="Vincenzo Romano" userId="28d6a931cc4a616f" providerId="LiveId" clId="{FC634052-D458-4343-8AFA-90E1462F8EE3}" dt="2020-11-30T18:04:22.857" v="237" actId="26606"/>
          <ac:spMkLst>
            <pc:docMk/>
            <pc:sldMk cId="2715783145" sldId="262"/>
            <ac:spMk id="12" creationId="{561B2B49-7142-4CA8-A929-4671548E6A5A}"/>
          </ac:spMkLst>
        </pc:spChg>
        <pc:spChg chg="add mod">
          <ac:chgData name="Vincenzo Romano" userId="28d6a931cc4a616f" providerId="LiveId" clId="{FC634052-D458-4343-8AFA-90E1462F8EE3}" dt="2020-11-30T18:05:36.199" v="254" actId="122"/>
          <ac:spMkLst>
            <pc:docMk/>
            <pc:sldMk cId="2715783145" sldId="262"/>
            <ac:spMk id="13" creationId="{B25F6605-5BDD-491D-ADE8-4D1B081656C8}"/>
          </ac:spMkLst>
        </pc:spChg>
        <pc:spChg chg="add del">
          <ac:chgData name="Vincenzo Romano" userId="28d6a931cc4a616f" providerId="LiveId" clId="{FC634052-D458-4343-8AFA-90E1462F8EE3}" dt="2020-11-30T18:04:10.485" v="235" actId="26606"/>
          <ac:spMkLst>
            <pc:docMk/>
            <pc:sldMk cId="2715783145" sldId="262"/>
            <ac:spMk id="14" creationId="{2EEE8F11-3582-44B7-9869-F2D26D7DD9D4}"/>
          </ac:spMkLst>
        </pc:spChg>
        <pc:spChg chg="add del">
          <ac:chgData name="Vincenzo Romano" userId="28d6a931cc4a616f" providerId="LiveId" clId="{FC634052-D458-4343-8AFA-90E1462F8EE3}" dt="2020-11-30T18:04:10.485" v="235" actId="26606"/>
          <ac:spMkLst>
            <pc:docMk/>
            <pc:sldMk cId="2715783145" sldId="262"/>
            <ac:spMk id="16" creationId="{2141F1CC-6A53-4BCF-9127-AABB52E2497E}"/>
          </ac:spMkLst>
        </pc:spChg>
        <pc:spChg chg="add del">
          <ac:chgData name="Vincenzo Romano" userId="28d6a931cc4a616f" providerId="LiveId" clId="{FC634052-D458-4343-8AFA-90E1462F8EE3}" dt="2020-11-30T18:04:10.485" v="235" actId="26606"/>
          <ac:spMkLst>
            <pc:docMk/>
            <pc:sldMk cId="2715783145" sldId="262"/>
            <ac:spMk id="18" creationId="{561B2B49-7142-4CA8-A929-4671548E6A5A}"/>
          </ac:spMkLst>
        </pc:spChg>
        <pc:picChg chg="mod">
          <ac:chgData name="Vincenzo Romano" userId="28d6a931cc4a616f" providerId="LiveId" clId="{FC634052-D458-4343-8AFA-90E1462F8EE3}" dt="2020-12-01T11:51:11.178" v="377" actId="1076"/>
          <ac:picMkLst>
            <pc:docMk/>
            <pc:sldMk cId="2715783145" sldId="262"/>
            <ac:picMk id="2" creationId="{D42ACD6F-7F88-42B3-B56D-30B680D08CB0}"/>
          </ac:picMkLst>
        </pc:picChg>
        <pc:picChg chg="add mod ord">
          <ac:chgData name="Vincenzo Romano" userId="28d6a931cc4a616f" providerId="LiveId" clId="{FC634052-D458-4343-8AFA-90E1462F8EE3}" dt="2020-11-30T18:04:36.238" v="242" actId="27614"/>
          <ac:picMkLst>
            <pc:docMk/>
            <pc:sldMk cId="2715783145" sldId="262"/>
            <ac:picMk id="4" creationId="{92953293-5AEF-45A0-B671-B4B01D84644B}"/>
          </ac:picMkLst>
        </pc:picChg>
        <pc:picChg chg="add mod">
          <ac:chgData name="Vincenzo Romano" userId="28d6a931cc4a616f" providerId="LiveId" clId="{FC634052-D458-4343-8AFA-90E1462F8EE3}" dt="2020-11-30T18:04:36.501" v="244" actId="27614"/>
          <ac:picMkLst>
            <pc:docMk/>
            <pc:sldMk cId="2715783145" sldId="262"/>
            <ac:picMk id="5" creationId="{D2A13AE3-8F7B-401D-8FCF-0216F36A1825}"/>
          </ac:picMkLst>
        </pc:picChg>
        <pc:picChg chg="add del mod">
          <ac:chgData name="Vincenzo Romano" userId="28d6a931cc4a616f" providerId="LiveId" clId="{FC634052-D458-4343-8AFA-90E1462F8EE3}" dt="2020-11-30T18:03:35.010" v="230" actId="21"/>
          <ac:picMkLst>
            <pc:docMk/>
            <pc:sldMk cId="2715783145" sldId="262"/>
            <ac:picMk id="6" creationId="{B7F1F731-C7D0-40CB-BDD5-BBF65D2FFC69}"/>
          </ac:picMkLst>
        </pc:picChg>
        <pc:picChg chg="add mod">
          <ac:chgData name="Vincenzo Romano" userId="28d6a931cc4a616f" providerId="LiveId" clId="{FC634052-D458-4343-8AFA-90E1462F8EE3}" dt="2020-11-30T18:04:36.009" v="240" actId="27614"/>
          <ac:picMkLst>
            <pc:docMk/>
            <pc:sldMk cId="2715783145" sldId="262"/>
            <ac:picMk id="7" creationId="{6CA392A1-29C3-468C-90BB-1016331E2F10}"/>
          </ac:picMkLst>
        </pc:picChg>
      </pc:sldChg>
      <pc:sldChg chg="addSp delSp modSp new del mod setBg delAnim modAnim">
        <pc:chgData name="Vincenzo Romano" userId="28d6a931cc4a616f" providerId="LiveId" clId="{FC634052-D458-4343-8AFA-90E1462F8EE3}" dt="2020-11-30T18:30:05.737" v="286" actId="47"/>
        <pc:sldMkLst>
          <pc:docMk/>
          <pc:sldMk cId="1472125406" sldId="263"/>
        </pc:sldMkLst>
        <pc:spChg chg="add">
          <ac:chgData name="Vincenzo Romano" userId="28d6a931cc4a616f" providerId="LiveId" clId="{FC634052-D458-4343-8AFA-90E1462F8EE3}" dt="2020-11-30T18:10:56.182" v="261" actId="26606"/>
          <ac:spMkLst>
            <pc:docMk/>
            <pc:sldMk cId="1472125406" sldId="263"/>
            <ac:spMk id="7" creationId="{A2509F26-B5DC-4BA7-B476-4CB044237A2E}"/>
          </ac:spMkLst>
        </pc:spChg>
        <pc:spChg chg="add">
          <ac:chgData name="Vincenzo Romano" userId="28d6a931cc4a616f" providerId="LiveId" clId="{FC634052-D458-4343-8AFA-90E1462F8EE3}" dt="2020-11-30T18:10:56.182" v="261" actId="26606"/>
          <ac:spMkLst>
            <pc:docMk/>
            <pc:sldMk cId="1472125406" sldId="263"/>
            <ac:spMk id="9" creationId="{DB103EB1-B135-4526-B883-33228FC27FF1}"/>
          </ac:spMkLst>
        </pc:spChg>
        <pc:picChg chg="add del mod">
          <ac:chgData name="Vincenzo Romano" userId="28d6a931cc4a616f" providerId="LiveId" clId="{FC634052-D458-4343-8AFA-90E1462F8EE3}" dt="2020-11-30T18:11:12.168" v="262" actId="478"/>
          <ac:picMkLst>
            <pc:docMk/>
            <pc:sldMk cId="1472125406" sldId="263"/>
            <ac:picMk id="2" creationId="{5722D280-2620-48A1-BF2E-80BFCCCD88CB}"/>
          </ac:picMkLst>
        </pc:picChg>
        <pc:picChg chg="add del mod">
          <ac:chgData name="Vincenzo Romano" userId="28d6a931cc4a616f" providerId="LiveId" clId="{FC634052-D458-4343-8AFA-90E1462F8EE3}" dt="2020-11-30T18:12:34.160" v="266" actId="478"/>
          <ac:picMkLst>
            <pc:docMk/>
            <pc:sldMk cId="1472125406" sldId="263"/>
            <ac:picMk id="3" creationId="{3D9E5238-B6A0-4D50-BDBB-089FDFC9058D}"/>
          </ac:picMkLst>
        </pc:picChg>
        <pc:picChg chg="add del mod">
          <ac:chgData name="Vincenzo Romano" userId="28d6a931cc4a616f" providerId="LiveId" clId="{FC634052-D458-4343-8AFA-90E1462F8EE3}" dt="2020-11-30T18:29:57.708" v="285" actId="478"/>
          <ac:picMkLst>
            <pc:docMk/>
            <pc:sldMk cId="1472125406" sldId="263"/>
            <ac:picMk id="4" creationId="{5FB3EB70-9608-4AA7-9608-64AE0A12D101}"/>
          </ac:picMkLst>
        </pc:picChg>
      </pc:sldChg>
      <pc:sldChg chg="modSp add mod ord setBg">
        <pc:chgData name="Vincenzo Romano" userId="28d6a931cc4a616f" providerId="LiveId" clId="{FC634052-D458-4343-8AFA-90E1462F8EE3}" dt="2020-11-30T18:19:04.241" v="283" actId="1440"/>
        <pc:sldMkLst>
          <pc:docMk/>
          <pc:sldMk cId="1882089575" sldId="267"/>
        </pc:sldMkLst>
        <pc:picChg chg="mod">
          <ac:chgData name="Vincenzo Romano" userId="28d6a931cc4a616f" providerId="LiveId" clId="{FC634052-D458-4343-8AFA-90E1462F8EE3}" dt="2020-11-30T18:18:41.504" v="282" actId="1440"/>
          <ac:picMkLst>
            <pc:docMk/>
            <pc:sldMk cId="1882089575" sldId="267"/>
            <ac:picMk id="5" creationId="{F275EBF1-CD7D-4E88-9724-C7B91DEAE828}"/>
          </ac:picMkLst>
        </pc:picChg>
        <pc:picChg chg="mod">
          <ac:chgData name="Vincenzo Romano" userId="28d6a931cc4a616f" providerId="LiveId" clId="{FC634052-D458-4343-8AFA-90E1462F8EE3}" dt="2020-11-30T18:19:04.241" v="283" actId="1440"/>
          <ac:picMkLst>
            <pc:docMk/>
            <pc:sldMk cId="1882089575" sldId="267"/>
            <ac:picMk id="6" creationId="{246DE3FA-FA28-4D9F-93A7-B4AAD25450F9}"/>
          </ac:picMkLst>
        </pc:picChg>
      </pc:sldChg>
      <pc:sldChg chg="addSp delSp modSp new mod ord setBg modAnim">
        <pc:chgData name="Vincenzo Romano" userId="28d6a931cc4a616f" providerId="LiveId" clId="{FC634052-D458-4343-8AFA-90E1462F8EE3}" dt="2020-12-01T11:40:25.184" v="372" actId="14100"/>
        <pc:sldMkLst>
          <pc:docMk/>
          <pc:sldMk cId="3407797593" sldId="268"/>
        </pc:sldMkLst>
        <pc:spChg chg="mod">
          <ac:chgData name="Vincenzo Romano" userId="28d6a931cc4a616f" providerId="LiveId" clId="{FC634052-D458-4343-8AFA-90E1462F8EE3}" dt="2020-11-30T18:31:40.970" v="323" actId="26606"/>
          <ac:spMkLst>
            <pc:docMk/>
            <pc:sldMk cId="3407797593" sldId="268"/>
            <ac:spMk id="2" creationId="{2AB385DE-60CC-41B0-B806-9085CF435ECA}"/>
          </ac:spMkLst>
        </pc:spChg>
        <pc:spChg chg="del">
          <ac:chgData name="Vincenzo Romano" userId="28d6a931cc4a616f" providerId="LiveId" clId="{FC634052-D458-4343-8AFA-90E1462F8EE3}" dt="2020-11-30T18:31:03.460" v="320"/>
          <ac:spMkLst>
            <pc:docMk/>
            <pc:sldMk cId="3407797593" sldId="268"/>
            <ac:spMk id="3" creationId="{E6C04776-5AE3-49CF-9A15-F44B71B58FE5}"/>
          </ac:spMkLst>
        </pc:spChg>
        <pc:spChg chg="add">
          <ac:chgData name="Vincenzo Romano" userId="28d6a931cc4a616f" providerId="LiveId" clId="{FC634052-D458-4343-8AFA-90E1462F8EE3}" dt="2020-11-30T18:31:40.970" v="323" actId="26606"/>
          <ac:spMkLst>
            <pc:docMk/>
            <pc:sldMk cId="3407797593" sldId="268"/>
            <ac:spMk id="9" creationId="{D4771268-CB57-404A-9271-370EB28F6090}"/>
          </ac:spMkLst>
        </pc:spChg>
        <pc:picChg chg="mod">
          <ac:chgData name="Vincenzo Romano" userId="28d6a931cc4a616f" providerId="LiveId" clId="{FC634052-D458-4343-8AFA-90E1462F8EE3}" dt="2020-12-01T11:40:25.184" v="372" actId="14100"/>
          <ac:picMkLst>
            <pc:docMk/>
            <pc:sldMk cId="3407797593" sldId="268"/>
            <ac:picMk id="3" creationId="{92C1CD78-8762-48C4-A272-8A6F1ED12053}"/>
          </ac:picMkLst>
        </pc:picChg>
        <pc:picChg chg="add mod">
          <ac:chgData name="Vincenzo Romano" userId="28d6a931cc4a616f" providerId="LiveId" clId="{FC634052-D458-4343-8AFA-90E1462F8EE3}" dt="2020-11-30T18:31:40.970" v="323" actId="26606"/>
          <ac:picMkLst>
            <pc:docMk/>
            <pc:sldMk cId="3407797593" sldId="268"/>
            <ac:picMk id="4" creationId="{AADF882B-192A-4C64-A0CC-C2A7AA3D48E6}"/>
          </ac:picMkLst>
        </pc:picChg>
      </pc:sldChg>
    </pc:docChg>
  </pc:docChgLst>
  <pc:docChgLst>
    <pc:chgData name="Vincenzo Romano" userId="28d6a931cc4a616f" providerId="LiveId" clId="{0996935D-FEFF-4544-8558-74DA27A5CF2F}"/>
    <pc:docChg chg="custSel modSld">
      <pc:chgData name="Vincenzo Romano" userId="28d6a931cc4a616f" providerId="LiveId" clId="{0996935D-FEFF-4544-8558-74DA27A5CF2F}" dt="2020-12-03T14:53:56.952" v="11" actId="5793"/>
      <pc:docMkLst>
        <pc:docMk/>
      </pc:docMkLst>
      <pc:sldChg chg="modSp">
        <pc:chgData name="Vincenzo Romano" userId="28d6a931cc4a616f" providerId="LiveId" clId="{0996935D-FEFF-4544-8558-74DA27A5CF2F}" dt="2020-12-03T14:53:56.952" v="11" actId="5793"/>
        <pc:sldMkLst>
          <pc:docMk/>
          <pc:sldMk cId="3272573618" sldId="256"/>
        </pc:sldMkLst>
        <pc:spChg chg="mod">
          <ac:chgData name="Vincenzo Romano" userId="28d6a931cc4a616f" providerId="LiveId" clId="{0996935D-FEFF-4544-8558-74DA27A5CF2F}" dt="2020-12-03T14:53:56.952" v="11" actId="5793"/>
          <ac:spMkLst>
            <pc:docMk/>
            <pc:sldMk cId="3272573618" sldId="256"/>
            <ac:spMk id="3" creationId="{C5F4E926-B49A-48F7-BBCA-468FA3A71CF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073C11-9F9B-42CD-8483-103944B0EC5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8F42B17-BE1B-4721-AF01-C004FE8D9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E58CE45-61B8-4FD9-8EEF-D3339AA7AE28}"/>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5" name="Segnaposto piè di pagina 4">
            <a:extLst>
              <a:ext uri="{FF2B5EF4-FFF2-40B4-BE49-F238E27FC236}">
                <a16:creationId xmlns:a16="http://schemas.microsoft.com/office/drawing/2014/main" id="{2045AF01-1834-4F0D-93FB-BCB5E6B03A4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0358B01A-3117-4CB6-9AC4-D4B9CD7C7D26}"/>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426170360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44493D-3D03-4D8E-A9F9-1BB4F6797AD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2950F73-D46C-41F2-AA39-CB1944B393F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1076C01-5608-487B-B064-AD4A16110458}"/>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5" name="Segnaposto piè di pagina 4">
            <a:extLst>
              <a:ext uri="{FF2B5EF4-FFF2-40B4-BE49-F238E27FC236}">
                <a16:creationId xmlns:a16="http://schemas.microsoft.com/office/drawing/2014/main" id="{282CE13E-6EFD-44E0-8C72-4CF7C932274B}"/>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1CF9592-39F2-48EE-BF41-043A673AC0BF}"/>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107132303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F326A50-D746-4002-932A-331C82B59C5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8B1DB7E-C532-4690-83D7-119ECD14C59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6825718-D9B1-4F02-AF73-A0E03A202CE0}"/>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5" name="Segnaposto piè di pagina 4">
            <a:extLst>
              <a:ext uri="{FF2B5EF4-FFF2-40B4-BE49-F238E27FC236}">
                <a16:creationId xmlns:a16="http://schemas.microsoft.com/office/drawing/2014/main" id="{7E550F31-56FF-4541-A038-25530AAD237F}"/>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115E7666-51B5-4340-8421-F1677687E2B3}"/>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167805713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3E6822-E6D1-4DDC-A5D6-5403821464E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645BD77-8EAC-4013-ACA7-7A8F7F1E723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9C19A2-0023-496D-9585-F39887D9E7B1}"/>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5" name="Segnaposto piè di pagina 4">
            <a:extLst>
              <a:ext uri="{FF2B5EF4-FFF2-40B4-BE49-F238E27FC236}">
                <a16:creationId xmlns:a16="http://schemas.microsoft.com/office/drawing/2014/main" id="{047F4B78-45F7-447E-A018-EDD6EC4046C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D710CEE0-E80C-4D1D-B7C9-9CCF291B2582}"/>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41527004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670777-AB53-4D24-8DFC-ACF1B70CB4A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D718711-5568-4EF0-813F-B1F9985CF9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C161543-08FD-439B-9CFD-8469C423538B}"/>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5" name="Segnaposto piè di pagina 4">
            <a:extLst>
              <a:ext uri="{FF2B5EF4-FFF2-40B4-BE49-F238E27FC236}">
                <a16:creationId xmlns:a16="http://schemas.microsoft.com/office/drawing/2014/main" id="{14570523-6C90-4592-9911-CEB8077F0B19}"/>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4A70C341-0BD6-4687-A43A-1F2BF5E62257}"/>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249560246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6BB51-7850-4641-BBBE-42AC7ACBFE1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BB26D15-D714-4A41-B9CB-C811F89052E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8507F14-96AD-413B-8CE1-26B67060880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FCF5B40-7D39-4A94-AD3C-88E089BCDED1}"/>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6" name="Segnaposto piè di pagina 5">
            <a:extLst>
              <a:ext uri="{FF2B5EF4-FFF2-40B4-BE49-F238E27FC236}">
                <a16:creationId xmlns:a16="http://schemas.microsoft.com/office/drawing/2014/main" id="{4F4F0C44-BB50-434F-AB5F-C08ED02DAFF5}"/>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CEED4FAB-9F4E-44C9-B2DC-893AF0EF6930}"/>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10956675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3997C5-5869-4290-AB16-C58DCD98FE7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A0A015F-D071-49CD-A906-03D2ADBCCF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896094B-1FDF-4C40-9C91-BFB9926A5DF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30A71BC-9292-49B4-BEDC-D7B907AB47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9807E0D-9557-4EC6-A71F-83265DCDCAD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2C289DC-7E9C-4618-B32D-A7A37450E0C2}"/>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8" name="Segnaposto piè di pagina 7">
            <a:extLst>
              <a:ext uri="{FF2B5EF4-FFF2-40B4-BE49-F238E27FC236}">
                <a16:creationId xmlns:a16="http://schemas.microsoft.com/office/drawing/2014/main" id="{C62F3623-2F2B-4B4A-B452-6C8F6AD9B98F}"/>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0E5351C0-2378-404C-8C93-D282F1FCAF15}"/>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10424320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D5787E-411C-4A28-A87E-9CA7F1D3FB5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4521543-9419-419B-A47B-1D565B2FCE8A}"/>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4" name="Segnaposto piè di pagina 3">
            <a:extLst>
              <a:ext uri="{FF2B5EF4-FFF2-40B4-BE49-F238E27FC236}">
                <a16:creationId xmlns:a16="http://schemas.microsoft.com/office/drawing/2014/main" id="{7B6779EC-44F0-48EA-96F6-43BDFA2DEB8C}"/>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BB325D0E-E47B-44AC-AF14-14744EB47557}"/>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296475977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59338F6-60F3-46F0-878F-18038D71531F}"/>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3" name="Segnaposto piè di pagina 2">
            <a:extLst>
              <a:ext uri="{FF2B5EF4-FFF2-40B4-BE49-F238E27FC236}">
                <a16:creationId xmlns:a16="http://schemas.microsoft.com/office/drawing/2014/main" id="{662B584C-D8DF-4EE3-BB13-D01F2A0344F4}"/>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83CD004A-04A3-43B6-9A47-E7A8F977F198}"/>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344808997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443F5-C539-4AF6-98FF-3345863C4E7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7EFE723-93F0-4A7E-BB76-814B050985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A3BEC78-EB2B-474F-9049-D1E567105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EC5FF2E-B1CE-49E1-83D7-C62D2F673755}"/>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6" name="Segnaposto piè di pagina 5">
            <a:extLst>
              <a:ext uri="{FF2B5EF4-FFF2-40B4-BE49-F238E27FC236}">
                <a16:creationId xmlns:a16="http://schemas.microsoft.com/office/drawing/2014/main" id="{DF470FDF-7791-49F3-BC1B-1E93250B0364}"/>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938ED5AE-11D0-40E0-9A28-0AB8558EC898}"/>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286936055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37D96B-1F4C-4C67-B11F-D5DF7EE5D78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C7C813B-0E0C-4E4E-874F-E0E11779DC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8992DA8-98AD-4D5F-ADBA-195DE2A8EF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CE238F7-E6A4-4461-B48C-50CA8647AC34}"/>
              </a:ext>
            </a:extLst>
          </p:cNvPr>
          <p:cNvSpPr>
            <a:spLocks noGrp="1"/>
          </p:cNvSpPr>
          <p:nvPr>
            <p:ph type="dt" sz="half" idx="10"/>
          </p:nvPr>
        </p:nvSpPr>
        <p:spPr/>
        <p:txBody>
          <a:bodyPr/>
          <a:lstStyle/>
          <a:p>
            <a:fld id="{57E0CF6C-748E-4B7A-BC8B-3011EF78ED13}" type="datetime1">
              <a:rPr lang="en-US" smtClean="0"/>
              <a:pPr/>
              <a:t>12/3/2020</a:t>
            </a:fld>
            <a:endParaRPr lang="en-US" dirty="0"/>
          </a:p>
        </p:txBody>
      </p:sp>
      <p:sp>
        <p:nvSpPr>
          <p:cNvPr id="6" name="Segnaposto piè di pagina 5">
            <a:extLst>
              <a:ext uri="{FF2B5EF4-FFF2-40B4-BE49-F238E27FC236}">
                <a16:creationId xmlns:a16="http://schemas.microsoft.com/office/drawing/2014/main" id="{5AC25BF3-803A-4F7E-98D5-C69CF6E6683E}"/>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AEA8337E-E591-419F-A036-82B1209B25E1}"/>
              </a:ext>
            </a:extLst>
          </p:cNvPr>
          <p:cNvSpPr>
            <a:spLocks noGrp="1"/>
          </p:cNvSpPr>
          <p:nvPr>
            <p:ph type="sldNum" sz="quarter" idx="12"/>
          </p:nvPr>
        </p:nvSpPr>
        <p:spPr/>
        <p:txBody>
          <a:body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116236589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A25EE04-0547-416E-BE8E-92B23E0F0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4ECCF4E-9A13-4BA3-8B0D-041747A28C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838B5F8-1069-4223-97D4-102A58BA9F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0CF6C-748E-4B7A-BC8B-3011EF78ED13}" type="datetime1">
              <a:rPr lang="en-US" smtClean="0"/>
              <a:pPr/>
              <a:t>12/3/2020</a:t>
            </a:fld>
            <a:endParaRPr lang="en-US" dirty="0"/>
          </a:p>
        </p:txBody>
      </p:sp>
      <p:sp>
        <p:nvSpPr>
          <p:cNvPr id="5" name="Segnaposto piè di pagina 4">
            <a:extLst>
              <a:ext uri="{FF2B5EF4-FFF2-40B4-BE49-F238E27FC236}">
                <a16:creationId xmlns:a16="http://schemas.microsoft.com/office/drawing/2014/main" id="{F1C0535E-361B-4646-A727-92A2E88F1B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62273A6C-D077-4FEF-84FE-205CDA8308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88420038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microsoft.com/office/2017/06/relationships/model3d" Target="../media/model3d1.glb"/><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scientificast.it/a-come-acqua-b-come-bufala/" TargetMode="Externa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video" Target="https://www.youtube.com/embed/AG-HMsll3s8?feature=oembed" TargetMode="External"/><Relationship Id="rId6" Type="http://schemas.openxmlformats.org/officeDocument/2006/relationships/image" Target="../media/image8.jpeg"/><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media" Target="../media/media8.m4a"/><Relationship Id="rId7" Type="http://schemas.openxmlformats.org/officeDocument/2006/relationships/image" Target="../media/image13.jpeg"/><Relationship Id="rId2" Type="http://schemas.openxmlformats.org/officeDocument/2006/relationships/video" Target="https://www.youtube.com/embed/n_XhHWh1gu8?feature=oembed" TargetMode="External"/><Relationship Id="rId1" Type="http://schemas.openxmlformats.org/officeDocument/2006/relationships/video" Target="https://www.youtube.com/embed/i9_88mBYfZM?feature=oembed" TargetMode="External"/><Relationship Id="rId6" Type="http://schemas.openxmlformats.org/officeDocument/2006/relationships/image" Target="../media/image1.jpeg"/><Relationship Id="rId5" Type="http://schemas.openxmlformats.org/officeDocument/2006/relationships/slideLayout" Target="../slideLayouts/slideLayout4.xml"/><Relationship Id="rId4" Type="http://schemas.openxmlformats.org/officeDocument/2006/relationships/audio" Target="../media/media8.m4a"/><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2CCE11-342B-48C8-B86B-D22408A9618C}"/>
              </a:ext>
            </a:extLst>
          </p:cNvPr>
          <p:cNvSpPr>
            <a:spLocks noGrp="1"/>
          </p:cNvSpPr>
          <p:nvPr>
            <p:ph type="ctrTitle"/>
          </p:nvPr>
        </p:nvSpPr>
        <p:spPr>
          <a:xfrm>
            <a:off x="838200" y="559813"/>
            <a:ext cx="5638800" cy="2307632"/>
          </a:xfrm>
        </p:spPr>
        <p:txBody>
          <a:bodyPr vert="horz" lIns="91440" tIns="45720" rIns="91440" bIns="45720" rtlCol="0" anchor="ctr">
            <a:noAutofit/>
          </a:bodyPr>
          <a:lstStyle/>
          <a:p>
            <a:pPr algn="l">
              <a:lnSpc>
                <a:spcPct val="90000"/>
              </a:lnSpc>
            </a:pPr>
            <a:r>
              <a:rPr lang="en-US" sz="5400" b="1" dirty="0" err="1">
                <a:solidFill>
                  <a:schemeClr val="tx2"/>
                </a:solidFill>
              </a:rPr>
              <a:t>L’acqua</a:t>
            </a:r>
            <a:r>
              <a:rPr lang="en-US" sz="5400" b="1" dirty="0">
                <a:solidFill>
                  <a:schemeClr val="tx2"/>
                </a:solidFill>
              </a:rPr>
              <a:t>:</a:t>
            </a:r>
            <a:br>
              <a:rPr lang="en-US" sz="5400" b="1" dirty="0">
                <a:solidFill>
                  <a:schemeClr val="tx2"/>
                </a:solidFill>
              </a:rPr>
            </a:br>
            <a:r>
              <a:rPr lang="en-US" sz="5400" b="1" dirty="0" err="1">
                <a:solidFill>
                  <a:schemeClr val="tx2"/>
                </a:solidFill>
              </a:rPr>
              <a:t>Elemento</a:t>
            </a:r>
            <a:r>
              <a:rPr lang="en-US" sz="5400" b="1" dirty="0">
                <a:solidFill>
                  <a:schemeClr val="tx2"/>
                </a:solidFill>
              </a:rPr>
              <a:t> </a:t>
            </a:r>
            <a:r>
              <a:rPr lang="en-US" sz="5400" b="1" dirty="0" err="1">
                <a:solidFill>
                  <a:schemeClr val="tx2"/>
                </a:solidFill>
              </a:rPr>
              <a:t>fondamentale</a:t>
            </a:r>
            <a:r>
              <a:rPr lang="en-US" sz="5400" b="1" dirty="0">
                <a:solidFill>
                  <a:schemeClr val="tx2"/>
                </a:solidFill>
              </a:rPr>
              <a:t> per la vita</a:t>
            </a:r>
          </a:p>
        </p:txBody>
      </p:sp>
      <p:sp>
        <p:nvSpPr>
          <p:cNvPr id="3" name="Sottotitolo 2">
            <a:extLst>
              <a:ext uri="{FF2B5EF4-FFF2-40B4-BE49-F238E27FC236}">
                <a16:creationId xmlns:a16="http://schemas.microsoft.com/office/drawing/2014/main" id="{C5F4E926-B49A-48F7-BBCA-468FA3A71CFA}"/>
              </a:ext>
            </a:extLst>
          </p:cNvPr>
          <p:cNvSpPr>
            <a:spLocks noGrp="1"/>
          </p:cNvSpPr>
          <p:nvPr>
            <p:ph type="subTitle" idx="1"/>
          </p:nvPr>
        </p:nvSpPr>
        <p:spPr>
          <a:xfrm>
            <a:off x="6687160" y="559814"/>
            <a:ext cx="4633486" cy="2307632"/>
          </a:xfrm>
        </p:spPr>
        <p:txBody>
          <a:bodyPr vert="horz" lIns="91440" tIns="45720" rIns="91440" bIns="45720" rtlCol="0">
            <a:normAutofit/>
          </a:bodyPr>
          <a:lstStyle/>
          <a:p>
            <a:pPr algn="l"/>
            <a:r>
              <a:rPr lang="en-US" b="1" dirty="0" err="1">
                <a:solidFill>
                  <a:schemeClr val="tx2"/>
                </a:solidFill>
              </a:rPr>
              <a:t>Classe</a:t>
            </a:r>
            <a:r>
              <a:rPr lang="en-US" b="1" dirty="0">
                <a:solidFill>
                  <a:schemeClr val="tx2"/>
                </a:solidFill>
              </a:rPr>
              <a:t> III F </a:t>
            </a:r>
          </a:p>
          <a:p>
            <a:pPr algn="l"/>
            <a:r>
              <a:rPr lang="en-US" b="1" dirty="0" err="1">
                <a:solidFill>
                  <a:schemeClr val="tx2"/>
                </a:solidFill>
              </a:rPr>
              <a:t>Plesso</a:t>
            </a:r>
            <a:r>
              <a:rPr lang="en-US" b="1" dirty="0">
                <a:solidFill>
                  <a:schemeClr val="tx2"/>
                </a:solidFill>
              </a:rPr>
              <a:t> «</a:t>
            </a:r>
            <a:r>
              <a:rPr lang="en-US" b="1" dirty="0" err="1">
                <a:solidFill>
                  <a:schemeClr val="tx2"/>
                </a:solidFill>
              </a:rPr>
              <a:t>Frà</a:t>
            </a:r>
            <a:r>
              <a:rPr lang="en-US" b="1" dirty="0">
                <a:solidFill>
                  <a:schemeClr val="tx2"/>
                </a:solidFill>
              </a:rPr>
              <a:t> Siciliano»</a:t>
            </a:r>
          </a:p>
          <a:p>
            <a:pPr algn="l"/>
            <a:r>
              <a:rPr lang="en-US" b="1" dirty="0" err="1">
                <a:solidFill>
                  <a:schemeClr val="tx2"/>
                </a:solidFill>
              </a:rPr>
              <a:t>Scienze</a:t>
            </a:r>
            <a:r>
              <a:rPr lang="en-US" b="1" dirty="0">
                <a:solidFill>
                  <a:schemeClr val="tx2"/>
                </a:solidFill>
              </a:rPr>
              <a:t> – </a:t>
            </a:r>
            <a:r>
              <a:rPr lang="en-US" b="1" dirty="0" err="1">
                <a:solidFill>
                  <a:schemeClr val="tx2"/>
                </a:solidFill>
              </a:rPr>
              <a:t>musica</a:t>
            </a:r>
            <a:r>
              <a:rPr lang="en-US" b="1" dirty="0">
                <a:solidFill>
                  <a:schemeClr val="tx2"/>
                </a:solidFill>
              </a:rPr>
              <a:t>.</a:t>
            </a:r>
          </a:p>
          <a:p>
            <a:pPr algn="l"/>
            <a:r>
              <a:rPr lang="en-US" b="1" dirty="0">
                <a:solidFill>
                  <a:schemeClr val="tx2"/>
                </a:solidFill>
              </a:rPr>
              <a:t> Doc. Vincenzo Romano</a:t>
            </a:r>
          </a:p>
          <a:p>
            <a:pPr indent="-228600" algn="l">
              <a:buFont typeface="Arial" panose="020B0604020202020204" pitchFamily="34" charset="0"/>
              <a:buChar char="•"/>
            </a:pPr>
            <a:endParaRPr lang="en-US" sz="1800" dirty="0">
              <a:solidFill>
                <a:schemeClr val="tx2"/>
              </a:solidFill>
            </a:endParaRPr>
          </a:p>
        </p:txBody>
      </p:sp>
      <p:pic>
        <p:nvPicPr>
          <p:cNvPr id="5" name="Picture 4">
            <a:extLst>
              <a:ext uri="{FF2B5EF4-FFF2-40B4-BE49-F238E27FC236}">
                <a16:creationId xmlns:a16="http://schemas.microsoft.com/office/drawing/2014/main" id="{2FBA8D1E-8D09-4981-AFC6-855FCB96FD67}"/>
              </a:ext>
            </a:extLst>
          </p:cNvPr>
          <p:cNvPicPr>
            <a:picLocks noChangeAspect="1"/>
          </p:cNvPicPr>
          <p:nvPr/>
        </p:nvPicPr>
        <p:blipFill rotWithShape="1">
          <a:blip r:embed="rId5"/>
          <a:srcRect t="39457" r="-2" b="11223"/>
          <a:stretch/>
        </p:blipFill>
        <p:spPr>
          <a:xfrm>
            <a:off x="653396" y="3003970"/>
            <a:ext cx="11084189" cy="3854030"/>
          </a:xfrm>
          <a:custGeom>
            <a:avLst/>
            <a:gdLst/>
            <a:ahLst/>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pic>
      <mc:AlternateContent xmlns:mc="http://schemas.openxmlformats.org/markup-compatibility/2006">
        <mc:Choice xmlns:am3d="http://schemas.microsoft.com/office/drawing/2017/model3d" Requires="am3d">
          <p:graphicFrame>
            <p:nvGraphicFramePr>
              <p:cNvPr id="6" name="Modello 3D 5" descr="Goccia d'acqua">
                <a:extLst>
                  <a:ext uri="{FF2B5EF4-FFF2-40B4-BE49-F238E27FC236}">
                    <a16:creationId xmlns:a16="http://schemas.microsoft.com/office/drawing/2014/main" id="{1E7AFB7E-D6D0-482C-8BFD-F5D37422B073}"/>
                  </a:ext>
                </a:extLst>
              </p:cNvPr>
              <p:cNvGraphicFramePr>
                <a:graphicFrameLocks noChangeAspect="1"/>
              </p:cNvGraphicFramePr>
              <p:nvPr>
                <p:extLst>
                  <p:ext uri="{D42A27DB-BD31-4B8C-83A1-F6EECF244321}">
                    <p14:modId xmlns:p14="http://schemas.microsoft.com/office/powerpoint/2010/main" val="3165056775"/>
                  </p:ext>
                </p:extLst>
              </p:nvPr>
            </p:nvGraphicFramePr>
            <p:xfrm>
              <a:off x="4832511" y="3347333"/>
              <a:ext cx="2159092" cy="3167302"/>
            </p:xfrm>
            <a:graphic>
              <a:graphicData uri="http://schemas.microsoft.com/office/drawing/2017/model3d">
                <am3d:model3d r:embed="rId6">
                  <am3d:spPr>
                    <a:xfrm>
                      <a:off x="0" y="0"/>
                      <a:ext cx="2159092" cy="3167302"/>
                    </a:xfrm>
                    <a:prstGeom prst="rect">
                      <a:avLst/>
                    </a:prstGeom>
                  </am3d:spPr>
                  <am3d:camera>
                    <am3d:pos x="0" y="0" z="65906385"/>
                    <am3d:up dx="0" dy="36000000" dz="0"/>
                    <am3d:lookAt x="0" y="0" z="0"/>
                    <am3d:perspective fov="2700000"/>
                  </am3d:camera>
                  <am3d:trans>
                    <am3d:meterPerModelUnit n="21338430" d="1000000"/>
                    <am3d:preTrans dx="120" dy="-18013082" dz="2"/>
                    <am3d:scale>
                      <am3d:sx n="1000000" d="1000000"/>
                      <am3d:sy n="1000000" d="1000000"/>
                      <am3d:sz n="1000000" d="1000000"/>
                    </am3d:scale>
                    <am3d:rot ax="573062" ay="1182870" az="194911"/>
                    <am3d:postTrans dx="0" dy="0" dz="0"/>
                  </am3d:trans>
                  <am3d:raster rName="Office3DRenderer" rVer="16.0.8326">
                    <am3d:blip r:embed="rId7"/>
                  </am3d:raster>
                  <am3d:objViewport viewportSz="4536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ello 3D 5" descr="Goccia d'acqua">
                <a:extLst>
                  <a:ext uri="{FF2B5EF4-FFF2-40B4-BE49-F238E27FC236}">
                    <a16:creationId xmlns:a16="http://schemas.microsoft.com/office/drawing/2014/main" id="{1E7AFB7E-D6D0-482C-8BFD-F5D37422B073}"/>
                  </a:ext>
                </a:extLst>
              </p:cNvPr>
              <p:cNvPicPr>
                <a:picLocks noGrp="1" noRot="1" noChangeAspect="1" noMove="1" noResize="1" noEditPoints="1" noAdjustHandles="1" noChangeArrowheads="1" noChangeShapeType="1" noCrop="1"/>
              </p:cNvPicPr>
              <p:nvPr/>
            </p:nvPicPr>
            <p:blipFill>
              <a:blip r:embed="rId7"/>
              <a:stretch>
                <a:fillRect/>
              </a:stretch>
            </p:blipFill>
            <p:spPr>
              <a:xfrm>
                <a:off x="4832511" y="3347333"/>
                <a:ext cx="2159092" cy="3167302"/>
              </a:xfrm>
              <a:prstGeom prst="rect">
                <a:avLst/>
              </a:prstGeom>
            </p:spPr>
          </p:pic>
        </mc:Fallback>
      </mc:AlternateContent>
      <p:pic>
        <p:nvPicPr>
          <p:cNvPr id="7" name="Audio registrato">
            <a:hlinkClick r:id="" action="ppaction://media"/>
            <a:extLst>
              <a:ext uri="{FF2B5EF4-FFF2-40B4-BE49-F238E27FC236}">
                <a16:creationId xmlns:a16="http://schemas.microsoft.com/office/drawing/2014/main" id="{EB3F2BBE-132E-4331-87F7-7CC29930A1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54924" y="3669484"/>
            <a:ext cx="1170963" cy="1170963"/>
          </a:xfrm>
          <a:prstGeom prst="rect">
            <a:avLst/>
          </a:prstGeom>
        </p:spPr>
      </p:pic>
    </p:spTree>
    <p:extLst>
      <p:ext uri="{BB962C8B-B14F-4D97-AF65-F5344CB8AC3E}">
        <p14:creationId xmlns:p14="http://schemas.microsoft.com/office/powerpoint/2010/main" val="32725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descr="Immagine che contiene nuotando, natura&#10;&#10;Descrizione generata automaticamente">
            <a:extLst>
              <a:ext uri="{FF2B5EF4-FFF2-40B4-BE49-F238E27FC236}">
                <a16:creationId xmlns:a16="http://schemas.microsoft.com/office/drawing/2014/main" id="{5C70DC33-29F4-475A-A500-784A01FB92E5}"/>
              </a:ext>
            </a:extLst>
          </p:cNvPr>
          <p:cNvPicPr>
            <a:picLocks noChangeAspect="1"/>
          </p:cNvPicPr>
          <p:nvPr/>
        </p:nvPicPr>
        <p:blipFill rotWithShape="1">
          <a:blip r:embed="rId4">
            <a:alphaModFix amt="7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9950" r="-1" b="45"/>
          <a:stretch/>
        </p:blipFill>
        <p:spPr>
          <a:xfrm>
            <a:off x="14905" y="0"/>
            <a:ext cx="12188932" cy="6856614"/>
          </a:xfrm>
          <a:prstGeom prst="rect">
            <a:avLst/>
          </a:prstGeom>
        </p:spPr>
      </p:pic>
      <p:sp>
        <p:nvSpPr>
          <p:cNvPr id="2" name="Titolo 1">
            <a:extLst>
              <a:ext uri="{FF2B5EF4-FFF2-40B4-BE49-F238E27FC236}">
                <a16:creationId xmlns:a16="http://schemas.microsoft.com/office/drawing/2014/main" id="{4B44CDAA-35CE-4479-A67A-E1B9585B3C4B}"/>
              </a:ext>
            </a:extLst>
          </p:cNvPr>
          <p:cNvSpPr>
            <a:spLocks noGrp="1"/>
          </p:cNvSpPr>
          <p:nvPr>
            <p:ph type="ctrTitle"/>
          </p:nvPr>
        </p:nvSpPr>
        <p:spPr>
          <a:xfrm>
            <a:off x="996275" y="744910"/>
            <a:ext cx="10190071" cy="1625758"/>
          </a:xfrm>
        </p:spPr>
        <p:txBody>
          <a:bodyPr anchor="b">
            <a:normAutofit/>
          </a:bodyPr>
          <a:lstStyle/>
          <a:p>
            <a:r>
              <a:rPr lang="it-IT" sz="5200" b="1" dirty="0">
                <a:solidFill>
                  <a:schemeClr val="accent1">
                    <a:lumMod val="75000"/>
                  </a:schemeClr>
                </a:solidFill>
              </a:rPr>
              <a:t>Acqua essenziale alla vita</a:t>
            </a:r>
          </a:p>
        </p:txBody>
      </p:sp>
      <p:sp>
        <p:nvSpPr>
          <p:cNvPr id="3" name="Sottotitolo 2">
            <a:extLst>
              <a:ext uri="{FF2B5EF4-FFF2-40B4-BE49-F238E27FC236}">
                <a16:creationId xmlns:a16="http://schemas.microsoft.com/office/drawing/2014/main" id="{5385B222-0DAC-4692-9539-CE44D365FB66}"/>
              </a:ext>
            </a:extLst>
          </p:cNvPr>
          <p:cNvSpPr>
            <a:spLocks noGrp="1"/>
          </p:cNvSpPr>
          <p:nvPr>
            <p:ph type="subTitle" idx="1"/>
          </p:nvPr>
        </p:nvSpPr>
        <p:spPr>
          <a:xfrm>
            <a:off x="1218708" y="2810934"/>
            <a:ext cx="9781327" cy="3315464"/>
          </a:xfrm>
        </p:spPr>
        <p:txBody>
          <a:bodyPr anchor="t">
            <a:normAutofit/>
          </a:bodyPr>
          <a:lstStyle/>
          <a:p>
            <a:pPr>
              <a:lnSpc>
                <a:spcPct val="100000"/>
              </a:lnSpc>
            </a:pPr>
            <a:r>
              <a:rPr lang="it-IT" sz="2400" b="1" dirty="0">
                <a:solidFill>
                  <a:schemeClr val="accent1">
                    <a:lumMod val="75000"/>
                  </a:schemeClr>
                </a:solidFill>
              </a:rPr>
              <a:t>È presente quasi dappertutto: nei fiumi, nei laghi, nei mari, negli oceani, nel terreno, nelle piante, negli animali e nel nostro corpo. L’acqua degli oceani e dei mari è salata; invece quella dei fiumi e dei laghi è dolce, cioè non salata. Oltre che dolce, l’acqua che beviamo deve essere limpida e priva di sostanze che potrebbero danneggiare la salute. Se l’acqua ha queste caratteristiche diciamo che è potabile, cioè bevibile. Pertanto l’acqua è assolutamente necessaria per la vita di tutte le piante, gli animali e gli esseri umani. Senza l’acqua non ci sarebbe vita su tutto il pianeta.</a:t>
            </a:r>
          </a:p>
          <a:p>
            <a:pPr>
              <a:lnSpc>
                <a:spcPct val="100000"/>
              </a:lnSpc>
            </a:pPr>
            <a:endParaRPr lang="it-IT" sz="1700" dirty="0">
              <a:solidFill>
                <a:srgbClr val="FFFFFF"/>
              </a:solidFill>
            </a:endParaRPr>
          </a:p>
        </p:txBody>
      </p:sp>
      <p:pic>
        <p:nvPicPr>
          <p:cNvPr id="5" name="Audio registrato">
            <a:hlinkClick r:id="" action="ppaction://media"/>
            <a:extLst>
              <a:ext uri="{FF2B5EF4-FFF2-40B4-BE49-F238E27FC236}">
                <a16:creationId xmlns:a16="http://schemas.microsoft.com/office/drawing/2014/main" id="{592EB346-8A7A-4D6B-9BDF-7BD06CB83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0127" y="490443"/>
            <a:ext cx="1447413" cy="1447413"/>
          </a:xfrm>
          <a:prstGeom prst="rect">
            <a:avLst/>
          </a:prstGeom>
        </p:spPr>
      </p:pic>
    </p:spTree>
    <p:extLst>
      <p:ext uri="{BB962C8B-B14F-4D97-AF65-F5344CB8AC3E}">
        <p14:creationId xmlns:p14="http://schemas.microsoft.com/office/powerpoint/2010/main" val="39100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56A8646-D4AB-4F02-AA93-F82D45AFA878}"/>
              </a:ext>
            </a:extLst>
          </p:cNvPr>
          <p:cNvPicPr>
            <a:picLocks noChangeAspect="1"/>
          </p:cNvPicPr>
          <p:nvPr/>
        </p:nvPicPr>
        <p:blipFill rotWithShape="1">
          <a:blip r:embed="rId4">
            <a:alphaModFix/>
          </a:blip>
          <a:srcRect r="5" b="1"/>
          <a:stretch/>
        </p:blipFill>
        <p:spPr>
          <a:xfrm>
            <a:off x="3048" y="1386"/>
            <a:ext cx="12188952" cy="6856614"/>
          </a:xfrm>
          <a:prstGeom prst="rect">
            <a:avLst/>
          </a:prstGeom>
        </p:spPr>
      </p:pic>
      <p:pic>
        <p:nvPicPr>
          <p:cNvPr id="3" name="Audio registrato">
            <a:hlinkClick r:id="" action="ppaction://media"/>
            <a:extLst>
              <a:ext uri="{FF2B5EF4-FFF2-40B4-BE49-F238E27FC236}">
                <a16:creationId xmlns:a16="http://schemas.microsoft.com/office/drawing/2014/main" id="{B2088E8E-165E-4D4E-B03C-972DB68E08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9501" y="3250034"/>
            <a:ext cx="1803633" cy="1803633"/>
          </a:xfrm>
          <a:prstGeom prst="rect">
            <a:avLst/>
          </a:prstGeom>
        </p:spPr>
      </p:pic>
    </p:spTree>
    <p:extLst>
      <p:ext uri="{BB962C8B-B14F-4D97-AF65-F5344CB8AC3E}">
        <p14:creationId xmlns:p14="http://schemas.microsoft.com/office/powerpoint/2010/main" val="44882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8DC1DEB-06C1-4005-91A1-9DDC90C6A8E2}"/>
              </a:ext>
            </a:extLst>
          </p:cNvPr>
          <p:cNvPicPr>
            <a:picLocks noChangeAspect="1"/>
          </p:cNvPicPr>
          <p:nvPr/>
        </p:nvPicPr>
        <p:blipFill>
          <a:blip r:embed="rId5"/>
          <a:stretch>
            <a:fillRect/>
          </a:stretch>
        </p:blipFill>
        <p:spPr>
          <a:xfrm>
            <a:off x="1162756" y="0"/>
            <a:ext cx="9426222" cy="6858000"/>
          </a:xfrm>
          <a:prstGeom prst="rect">
            <a:avLst/>
          </a:prstGeom>
          <a:blipFill>
            <a:blip r:embed="rId4"/>
            <a:tile tx="0" ty="0" sx="100000" sy="100000" flip="none" algn="tl"/>
          </a:blipFill>
        </p:spPr>
      </p:pic>
      <p:pic>
        <p:nvPicPr>
          <p:cNvPr id="3" name="Audio registrato">
            <a:hlinkClick r:id="" action="ppaction://media"/>
            <a:extLst>
              <a:ext uri="{FF2B5EF4-FFF2-40B4-BE49-F238E27FC236}">
                <a16:creationId xmlns:a16="http://schemas.microsoft.com/office/drawing/2014/main" id="{2163FD29-763A-4C6A-89BB-882086E3A9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6182" y="2201412"/>
            <a:ext cx="1748224" cy="1748224"/>
          </a:xfrm>
          <a:prstGeom prst="rect">
            <a:avLst/>
          </a:prstGeom>
        </p:spPr>
      </p:pic>
    </p:spTree>
    <p:extLst>
      <p:ext uri="{BB962C8B-B14F-4D97-AF65-F5344CB8AC3E}">
        <p14:creationId xmlns:p14="http://schemas.microsoft.com/office/powerpoint/2010/main" val="116676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AB385DE-60CC-41B0-B806-9085CF435EC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Guardate il video…</a:t>
            </a:r>
          </a:p>
        </p:txBody>
      </p:sp>
      <p:pic>
        <p:nvPicPr>
          <p:cNvPr id="4" name="Elementi multimediali online 3" title="(6-7 ANNI): L'acqua è vita">
            <a:hlinkClick r:id="" action="ppaction://media"/>
            <a:extLst>
              <a:ext uri="{FF2B5EF4-FFF2-40B4-BE49-F238E27FC236}">
                <a16:creationId xmlns:a16="http://schemas.microsoft.com/office/drawing/2014/main" id="{AADF882B-192A-4C64-A0CC-C2A7AA3D48E6}"/>
              </a:ext>
            </a:extLst>
          </p:cNvPr>
          <p:cNvPicPr>
            <a:picLocks noGrp="1" noRot="1" noChangeAspect="1"/>
          </p:cNvPicPr>
          <p:nvPr>
            <p:ph idx="1"/>
            <a:videoFile r:link="rId1"/>
          </p:nvPr>
        </p:nvPicPr>
        <p:blipFill>
          <a:blip r:embed="rId6"/>
          <a:stretch>
            <a:fillRect/>
          </a:stretch>
        </p:blipFill>
        <p:spPr>
          <a:xfrm>
            <a:off x="4777316" y="1520764"/>
            <a:ext cx="6780700" cy="38141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Audio registrato">
            <a:hlinkClick r:id="" action="ppaction://media"/>
            <a:extLst>
              <a:ext uri="{FF2B5EF4-FFF2-40B4-BE49-F238E27FC236}">
                <a16:creationId xmlns:a16="http://schemas.microsoft.com/office/drawing/2014/main" id="{92C1CD78-8762-48C4-A272-8A6F1ED1205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681755" y="213220"/>
            <a:ext cx="1103852" cy="1103852"/>
          </a:xfrm>
          <a:prstGeom prst="rect">
            <a:avLst/>
          </a:prstGeom>
        </p:spPr>
      </p:pic>
    </p:spTree>
    <p:extLst>
      <p:ext uri="{BB962C8B-B14F-4D97-AF65-F5344CB8AC3E}">
        <p14:creationId xmlns:p14="http://schemas.microsoft.com/office/powerpoint/2010/main" val="340779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olo 1">
            <a:extLst>
              <a:ext uri="{FF2B5EF4-FFF2-40B4-BE49-F238E27FC236}">
                <a16:creationId xmlns:a16="http://schemas.microsoft.com/office/drawing/2014/main" id="{BCBAC382-56A2-49EF-BAC3-B6205C982032}"/>
              </a:ext>
            </a:extLst>
          </p:cNvPr>
          <p:cNvSpPr>
            <a:spLocks noGrp="1"/>
          </p:cNvSpPr>
          <p:nvPr>
            <p:ph type="title"/>
          </p:nvPr>
        </p:nvSpPr>
        <p:spPr>
          <a:xfrm>
            <a:off x="7835104" y="1213968"/>
            <a:ext cx="3220127" cy="1715106"/>
          </a:xfrm>
        </p:spPr>
        <p:txBody>
          <a:bodyPr vert="horz" lIns="91440" tIns="45720" rIns="91440" bIns="45720" rtlCol="0" anchor="b">
            <a:noAutofit/>
          </a:bodyPr>
          <a:lstStyle/>
          <a:p>
            <a:r>
              <a:rPr lang="en-US" sz="4800" b="1" dirty="0" err="1">
                <a:solidFill>
                  <a:srgbClr val="FFFFFF"/>
                </a:solidFill>
              </a:rPr>
              <a:t>Acqua</a:t>
            </a:r>
            <a:r>
              <a:rPr lang="en-US" sz="4800" b="1" dirty="0">
                <a:solidFill>
                  <a:srgbClr val="FFFFFF"/>
                </a:solidFill>
              </a:rPr>
              <a:t> </a:t>
            </a:r>
            <a:r>
              <a:rPr lang="en-US" sz="4800" b="1" dirty="0" err="1">
                <a:solidFill>
                  <a:srgbClr val="FFFFFF"/>
                </a:solidFill>
              </a:rPr>
              <a:t>oro</a:t>
            </a:r>
            <a:r>
              <a:rPr lang="en-US" sz="4800" b="1" dirty="0">
                <a:solidFill>
                  <a:srgbClr val="FFFFFF"/>
                </a:solidFill>
              </a:rPr>
              <a:t> del </a:t>
            </a:r>
            <a:r>
              <a:rPr lang="en-US" sz="4800" b="1" dirty="0" err="1">
                <a:solidFill>
                  <a:srgbClr val="FFFFFF"/>
                </a:solidFill>
              </a:rPr>
              <a:t>terzo</a:t>
            </a:r>
            <a:r>
              <a:rPr lang="en-US" sz="4800" b="1" dirty="0">
                <a:solidFill>
                  <a:srgbClr val="FFFFFF"/>
                </a:solidFill>
              </a:rPr>
              <a:t> </a:t>
            </a:r>
            <a:r>
              <a:rPr lang="en-US" sz="4800" b="1" dirty="0" err="1">
                <a:solidFill>
                  <a:srgbClr val="FFFFFF"/>
                </a:solidFill>
              </a:rPr>
              <a:t>millennio</a:t>
            </a:r>
            <a:endParaRPr lang="en-US" sz="4800" b="1" dirty="0">
              <a:solidFill>
                <a:srgbClr val="FFFFFF"/>
              </a:solidFill>
            </a:endParaRPr>
          </a:p>
        </p:txBody>
      </p:sp>
      <p:pic>
        <p:nvPicPr>
          <p:cNvPr id="13" name="Segnaposto contenuto 12" descr="Immagine che contiene testo&#10;&#10;Descrizione generata automaticamente">
            <a:extLst>
              <a:ext uri="{FF2B5EF4-FFF2-40B4-BE49-F238E27FC236}">
                <a16:creationId xmlns:a16="http://schemas.microsoft.com/office/drawing/2014/main" id="{58C4F684-5A10-442F-A39E-40A686CB0D7A}"/>
              </a:ext>
            </a:extLst>
          </p:cNvPr>
          <p:cNvPicPr>
            <a:picLocks noGrp="1" noChangeAspect="1"/>
          </p:cNvPicPr>
          <p:nvPr>
            <p:ph sz="half" idx="2"/>
          </p:nvPr>
        </p:nvPicPr>
        <p:blipFill rotWithShape="1">
          <a:blip r:embed="rId4"/>
          <a:srcRect l="4013" r="2398" b="1"/>
          <a:stretch/>
        </p:blipFill>
        <p:spPr>
          <a:xfrm>
            <a:off x="804101" y="804101"/>
            <a:ext cx="6730556" cy="5249798"/>
          </a:xfrm>
          <a:prstGeom prst="rect">
            <a:avLst/>
          </a:prstGeom>
          <a:blipFill>
            <a:blip r:embed="rId5"/>
            <a:tile tx="0" ty="0" sx="100000" sy="100000" flip="none" algn="tl"/>
          </a:blipFill>
        </p:spPr>
      </p:pic>
      <p:sp>
        <p:nvSpPr>
          <p:cNvPr id="3" name="Segnaposto contenuto 2">
            <a:extLst>
              <a:ext uri="{FF2B5EF4-FFF2-40B4-BE49-F238E27FC236}">
                <a16:creationId xmlns:a16="http://schemas.microsoft.com/office/drawing/2014/main" id="{8CECC528-C4EC-4F7A-99D9-4C74C97A33BF}"/>
              </a:ext>
            </a:extLst>
          </p:cNvPr>
          <p:cNvSpPr>
            <a:spLocks noGrp="1"/>
          </p:cNvSpPr>
          <p:nvPr>
            <p:ph sz="half" idx="1"/>
          </p:nvPr>
        </p:nvSpPr>
        <p:spPr>
          <a:xfrm>
            <a:off x="7879894" y="3072207"/>
            <a:ext cx="3264916" cy="2660684"/>
          </a:xfrm>
        </p:spPr>
        <p:txBody>
          <a:bodyPr vert="horz" lIns="91440" tIns="45720" rIns="91440" bIns="45720" rtlCol="0" anchor="t">
            <a:normAutofit/>
          </a:bodyPr>
          <a:lstStyle/>
          <a:p>
            <a:pPr marL="0" indent="0" algn="ctr">
              <a:buNone/>
            </a:pPr>
            <a:r>
              <a:rPr lang="en-US" sz="1200" b="1" dirty="0" err="1">
                <a:solidFill>
                  <a:srgbClr val="FFFFFF"/>
                </a:solidFill>
              </a:rPr>
              <a:t>L’acqua</a:t>
            </a:r>
            <a:r>
              <a:rPr lang="en-US" sz="1200" b="1" dirty="0">
                <a:solidFill>
                  <a:srgbClr val="FFFFFF"/>
                </a:solidFill>
              </a:rPr>
              <a:t> è </a:t>
            </a:r>
            <a:r>
              <a:rPr lang="en-US" sz="1200" b="1" dirty="0" err="1">
                <a:solidFill>
                  <a:srgbClr val="FFFFFF"/>
                </a:solidFill>
              </a:rPr>
              <a:t>indispensabile</a:t>
            </a:r>
            <a:r>
              <a:rPr lang="en-US" sz="1200" b="1" dirty="0">
                <a:solidFill>
                  <a:srgbClr val="FFFFFF"/>
                </a:solidFill>
              </a:rPr>
              <a:t> per </a:t>
            </a:r>
            <a:r>
              <a:rPr lang="en-US" sz="1200" b="1" dirty="0" err="1">
                <a:solidFill>
                  <a:srgbClr val="FFFFFF"/>
                </a:solidFill>
              </a:rPr>
              <a:t>gli</a:t>
            </a:r>
            <a:r>
              <a:rPr lang="en-US" sz="1200" b="1" dirty="0">
                <a:solidFill>
                  <a:srgbClr val="FFFFFF"/>
                </a:solidFill>
              </a:rPr>
              <a:t> </a:t>
            </a:r>
            <a:r>
              <a:rPr lang="en-US" sz="1200" b="1" dirty="0" err="1">
                <a:solidFill>
                  <a:srgbClr val="FFFFFF"/>
                </a:solidFill>
              </a:rPr>
              <a:t>esseri</a:t>
            </a:r>
            <a:r>
              <a:rPr lang="en-US" sz="1200" b="1" dirty="0">
                <a:solidFill>
                  <a:srgbClr val="FFFFFF"/>
                </a:solidFill>
              </a:rPr>
              <a:t> </a:t>
            </a:r>
            <a:r>
              <a:rPr lang="en-US" sz="1200" b="1" dirty="0" err="1">
                <a:solidFill>
                  <a:srgbClr val="FFFFFF"/>
                </a:solidFill>
              </a:rPr>
              <a:t>viventi</a:t>
            </a:r>
            <a:r>
              <a:rPr lang="en-US" sz="1200" b="1" dirty="0">
                <a:solidFill>
                  <a:srgbClr val="FFFFFF"/>
                </a:solidFill>
              </a:rPr>
              <a:t>. </a:t>
            </a:r>
            <a:r>
              <a:rPr lang="en-US" sz="1200" b="1" dirty="0" err="1">
                <a:solidFill>
                  <a:srgbClr val="FFFFFF"/>
                </a:solidFill>
              </a:rPr>
              <a:t>Rappresenta</a:t>
            </a:r>
            <a:r>
              <a:rPr lang="en-US" sz="1200" b="1" dirty="0">
                <a:solidFill>
                  <a:srgbClr val="FFFFFF"/>
                </a:solidFill>
              </a:rPr>
              <a:t> una </a:t>
            </a:r>
            <a:r>
              <a:rPr lang="en-US" sz="1200" b="1" dirty="0" err="1">
                <a:solidFill>
                  <a:srgbClr val="FFFFFF"/>
                </a:solidFill>
              </a:rPr>
              <a:t>risorsa</a:t>
            </a:r>
            <a:r>
              <a:rPr lang="en-US" sz="1200" b="1" dirty="0">
                <a:solidFill>
                  <a:srgbClr val="FFFFFF"/>
                </a:solidFill>
              </a:rPr>
              <a:t> </a:t>
            </a:r>
            <a:r>
              <a:rPr lang="en-US" sz="1200" b="1" dirty="0" err="1">
                <a:solidFill>
                  <a:srgbClr val="FFFFFF"/>
                </a:solidFill>
              </a:rPr>
              <a:t>preziosissima</a:t>
            </a:r>
            <a:r>
              <a:rPr lang="en-US" sz="1200" b="1" dirty="0">
                <a:solidFill>
                  <a:srgbClr val="FFFFFF"/>
                </a:solidFill>
              </a:rPr>
              <a:t> </a:t>
            </a:r>
            <a:r>
              <a:rPr lang="en-US" sz="1200" b="1" dirty="0" err="1">
                <a:solidFill>
                  <a:srgbClr val="FFFFFF"/>
                </a:solidFill>
              </a:rPr>
              <a:t>che</a:t>
            </a:r>
            <a:r>
              <a:rPr lang="en-US" sz="1200" b="1" dirty="0">
                <a:solidFill>
                  <a:srgbClr val="FFFFFF"/>
                </a:solidFill>
              </a:rPr>
              <a:t> </a:t>
            </a:r>
            <a:r>
              <a:rPr lang="en-US" sz="1200" b="1" dirty="0" err="1">
                <a:solidFill>
                  <a:srgbClr val="FFFFFF"/>
                </a:solidFill>
              </a:rPr>
              <a:t>va</a:t>
            </a:r>
            <a:r>
              <a:rPr lang="en-US" sz="1200" b="1" dirty="0">
                <a:solidFill>
                  <a:srgbClr val="FFFFFF"/>
                </a:solidFill>
              </a:rPr>
              <a:t> </a:t>
            </a:r>
            <a:r>
              <a:rPr lang="en-US" sz="1200" b="1" dirty="0" err="1">
                <a:solidFill>
                  <a:srgbClr val="FFFFFF"/>
                </a:solidFill>
              </a:rPr>
              <a:t>salvaguardata</a:t>
            </a:r>
            <a:r>
              <a:rPr lang="en-US" sz="1200" b="1" dirty="0">
                <a:solidFill>
                  <a:srgbClr val="FFFFFF"/>
                </a:solidFill>
              </a:rPr>
              <a:t>. Proprio per la </a:t>
            </a:r>
            <a:r>
              <a:rPr lang="en-US" sz="1200" b="1" dirty="0" err="1">
                <a:solidFill>
                  <a:srgbClr val="FFFFFF"/>
                </a:solidFill>
              </a:rPr>
              <a:t>sua</a:t>
            </a:r>
            <a:r>
              <a:rPr lang="en-US" sz="1200" b="1" dirty="0">
                <a:solidFill>
                  <a:srgbClr val="FFFFFF"/>
                </a:solidFill>
              </a:rPr>
              <a:t> </a:t>
            </a:r>
            <a:r>
              <a:rPr lang="en-US" sz="1200" b="1" dirty="0" err="1">
                <a:solidFill>
                  <a:srgbClr val="FFFFFF"/>
                </a:solidFill>
              </a:rPr>
              <a:t>importanza</a:t>
            </a:r>
            <a:r>
              <a:rPr lang="en-US" sz="1200" b="1" dirty="0">
                <a:solidFill>
                  <a:srgbClr val="FFFFFF"/>
                </a:solidFill>
              </a:rPr>
              <a:t> è </a:t>
            </a:r>
            <a:r>
              <a:rPr lang="en-US" sz="1200" b="1" dirty="0" err="1">
                <a:solidFill>
                  <a:srgbClr val="FFFFFF"/>
                </a:solidFill>
              </a:rPr>
              <a:t>stata</a:t>
            </a:r>
            <a:r>
              <a:rPr lang="en-US" sz="1200" b="1" dirty="0">
                <a:solidFill>
                  <a:srgbClr val="FFFFFF"/>
                </a:solidFill>
              </a:rPr>
              <a:t> </a:t>
            </a:r>
            <a:r>
              <a:rPr lang="en-US" sz="1200" b="1" dirty="0" err="1">
                <a:solidFill>
                  <a:srgbClr val="FFFFFF"/>
                </a:solidFill>
              </a:rPr>
              <a:t>recentemente</a:t>
            </a:r>
            <a:r>
              <a:rPr lang="en-US" sz="1200" b="1" dirty="0">
                <a:solidFill>
                  <a:srgbClr val="FFFFFF"/>
                </a:solidFill>
              </a:rPr>
              <a:t> </a:t>
            </a:r>
            <a:r>
              <a:rPr lang="en-US" sz="1200" b="1" dirty="0" err="1">
                <a:solidFill>
                  <a:srgbClr val="FFFFFF"/>
                </a:solidFill>
              </a:rPr>
              <a:t>chiamata</a:t>
            </a:r>
            <a:r>
              <a:rPr lang="en-US" sz="1200" b="1" dirty="0">
                <a:solidFill>
                  <a:srgbClr val="FFFFFF"/>
                </a:solidFill>
              </a:rPr>
              <a:t> «</a:t>
            </a:r>
            <a:r>
              <a:rPr lang="en-US" sz="1200" b="1" dirty="0" err="1">
                <a:solidFill>
                  <a:srgbClr val="FFFFFF"/>
                </a:solidFill>
              </a:rPr>
              <a:t>oro</a:t>
            </a:r>
            <a:r>
              <a:rPr lang="en-US" sz="1200" b="1" dirty="0">
                <a:solidFill>
                  <a:srgbClr val="FFFFFF"/>
                </a:solidFill>
              </a:rPr>
              <a:t> </a:t>
            </a:r>
            <a:r>
              <a:rPr lang="en-US" sz="1200" b="1" dirty="0" err="1">
                <a:solidFill>
                  <a:srgbClr val="FFFFFF"/>
                </a:solidFill>
              </a:rPr>
              <a:t>blu</a:t>
            </a:r>
            <a:r>
              <a:rPr lang="en-US" sz="1200" b="1" dirty="0">
                <a:solidFill>
                  <a:srgbClr val="FFFFFF"/>
                </a:solidFill>
              </a:rPr>
              <a:t>». </a:t>
            </a:r>
            <a:r>
              <a:rPr lang="en-US" sz="1200" b="1" dirty="0" err="1">
                <a:solidFill>
                  <a:srgbClr val="FFFFFF"/>
                </a:solidFill>
              </a:rPr>
              <a:t>L’acqua</a:t>
            </a:r>
            <a:r>
              <a:rPr lang="en-US" sz="1200" b="1" dirty="0">
                <a:solidFill>
                  <a:srgbClr val="FFFFFF"/>
                </a:solidFill>
              </a:rPr>
              <a:t> </a:t>
            </a:r>
            <a:r>
              <a:rPr lang="en-US" sz="1200" b="1" dirty="0" err="1">
                <a:solidFill>
                  <a:srgbClr val="FFFFFF"/>
                </a:solidFill>
              </a:rPr>
              <a:t>inizia</a:t>
            </a:r>
            <a:r>
              <a:rPr lang="en-US" sz="1200" b="1" dirty="0">
                <a:solidFill>
                  <a:srgbClr val="FFFFFF"/>
                </a:solidFill>
              </a:rPr>
              <a:t> a </a:t>
            </a:r>
            <a:r>
              <a:rPr lang="en-US" sz="1200" b="1" dirty="0" err="1">
                <a:solidFill>
                  <a:srgbClr val="FFFFFF"/>
                </a:solidFill>
              </a:rPr>
              <a:t>scarseggiare</a:t>
            </a:r>
            <a:r>
              <a:rPr lang="en-US" sz="1200" b="1" dirty="0">
                <a:solidFill>
                  <a:srgbClr val="FFFFFF"/>
                </a:solidFill>
              </a:rPr>
              <a:t> e </a:t>
            </a:r>
            <a:r>
              <a:rPr lang="en-US" sz="1200" b="1" dirty="0" err="1">
                <a:solidFill>
                  <a:srgbClr val="FFFFFF"/>
                </a:solidFill>
              </a:rPr>
              <a:t>si</a:t>
            </a:r>
            <a:r>
              <a:rPr lang="en-US" sz="1200" b="1" dirty="0">
                <a:solidFill>
                  <a:srgbClr val="FFFFFF"/>
                </a:solidFill>
              </a:rPr>
              <a:t> </a:t>
            </a:r>
            <a:r>
              <a:rPr lang="en-US" sz="1200" b="1" dirty="0" err="1">
                <a:solidFill>
                  <a:srgbClr val="FFFFFF"/>
                </a:solidFill>
              </a:rPr>
              <a:t>corrono</a:t>
            </a:r>
            <a:r>
              <a:rPr lang="en-US" sz="1200" b="1" dirty="0">
                <a:solidFill>
                  <a:srgbClr val="FFFFFF"/>
                </a:solidFill>
              </a:rPr>
              <a:t> </a:t>
            </a:r>
            <a:r>
              <a:rPr lang="en-US" sz="1200" b="1" dirty="0" err="1">
                <a:solidFill>
                  <a:srgbClr val="FFFFFF"/>
                </a:solidFill>
              </a:rPr>
              <a:t>grossi</a:t>
            </a:r>
            <a:r>
              <a:rPr lang="en-US" sz="1200" b="1" dirty="0">
                <a:solidFill>
                  <a:srgbClr val="FFFFFF"/>
                </a:solidFill>
              </a:rPr>
              <a:t> </a:t>
            </a:r>
            <a:r>
              <a:rPr lang="en-US" sz="1200" b="1" dirty="0" err="1">
                <a:solidFill>
                  <a:srgbClr val="FFFFFF"/>
                </a:solidFill>
              </a:rPr>
              <a:t>rischi</a:t>
            </a:r>
            <a:r>
              <a:rPr lang="en-US" sz="1200" b="1" dirty="0">
                <a:solidFill>
                  <a:srgbClr val="FFFFFF"/>
                </a:solidFill>
              </a:rPr>
              <a:t> per il </a:t>
            </a:r>
            <a:r>
              <a:rPr lang="en-US" sz="1200" b="1" dirty="0" err="1">
                <a:solidFill>
                  <a:srgbClr val="FFFFFF"/>
                </a:solidFill>
              </a:rPr>
              <a:t>futuro</a:t>
            </a:r>
            <a:r>
              <a:rPr lang="en-US" sz="1200" b="1" dirty="0">
                <a:solidFill>
                  <a:srgbClr val="FFFFFF"/>
                </a:solidFill>
              </a:rPr>
              <a:t> </a:t>
            </a:r>
            <a:r>
              <a:rPr lang="en-US" sz="1200" b="1" dirty="0" err="1">
                <a:solidFill>
                  <a:srgbClr val="FFFFFF"/>
                </a:solidFill>
              </a:rPr>
              <a:t>anche</a:t>
            </a:r>
            <a:r>
              <a:rPr lang="en-US" sz="1200" b="1" dirty="0">
                <a:solidFill>
                  <a:srgbClr val="FFFFFF"/>
                </a:solidFill>
              </a:rPr>
              <a:t> </a:t>
            </a:r>
            <a:r>
              <a:rPr lang="en-US" sz="1200" b="1" dirty="0" err="1">
                <a:solidFill>
                  <a:srgbClr val="FFFFFF"/>
                </a:solidFill>
              </a:rPr>
              <a:t>perché</a:t>
            </a:r>
            <a:r>
              <a:rPr lang="en-US" sz="1200" b="1" dirty="0">
                <a:solidFill>
                  <a:srgbClr val="FFFFFF"/>
                </a:solidFill>
              </a:rPr>
              <a:t> è </a:t>
            </a:r>
            <a:r>
              <a:rPr lang="en-US" sz="1200" b="1" dirty="0" err="1">
                <a:solidFill>
                  <a:srgbClr val="FFFFFF"/>
                </a:solidFill>
              </a:rPr>
              <a:t>diminuita</a:t>
            </a:r>
            <a:r>
              <a:rPr lang="en-US" sz="1200" b="1" dirty="0">
                <a:solidFill>
                  <a:srgbClr val="FFFFFF"/>
                </a:solidFill>
              </a:rPr>
              <a:t> la </a:t>
            </a:r>
            <a:r>
              <a:rPr lang="en-US" sz="1200" b="1" dirty="0" err="1">
                <a:solidFill>
                  <a:srgbClr val="FFFFFF"/>
                </a:solidFill>
              </a:rPr>
              <a:t>piovosità</a:t>
            </a:r>
            <a:r>
              <a:rPr lang="en-US" sz="1200" b="1" dirty="0">
                <a:solidFill>
                  <a:srgbClr val="FFFFFF"/>
                </a:solidFill>
              </a:rPr>
              <a:t> e </a:t>
            </a:r>
            <a:r>
              <a:rPr lang="en-US" sz="1200" b="1" dirty="0" err="1">
                <a:solidFill>
                  <a:srgbClr val="FFFFFF"/>
                </a:solidFill>
              </a:rPr>
              <a:t>gli</a:t>
            </a:r>
            <a:r>
              <a:rPr lang="en-US" sz="1200" b="1" dirty="0">
                <a:solidFill>
                  <a:srgbClr val="FFFFFF"/>
                </a:solidFill>
              </a:rPr>
              <a:t> </a:t>
            </a:r>
            <a:r>
              <a:rPr lang="en-US" sz="1200" b="1" dirty="0" err="1">
                <a:solidFill>
                  <a:srgbClr val="FFFFFF"/>
                </a:solidFill>
              </a:rPr>
              <a:t>scarsi</a:t>
            </a:r>
            <a:r>
              <a:rPr lang="en-US" sz="1200" b="1" dirty="0">
                <a:solidFill>
                  <a:srgbClr val="FFFFFF"/>
                </a:solidFill>
              </a:rPr>
              <a:t> </a:t>
            </a:r>
            <a:r>
              <a:rPr lang="en-US" sz="1200" b="1" dirty="0" err="1">
                <a:solidFill>
                  <a:srgbClr val="FFFFFF"/>
                </a:solidFill>
              </a:rPr>
              <a:t>fenomeni</a:t>
            </a:r>
            <a:r>
              <a:rPr lang="en-US" sz="1200" b="1" dirty="0">
                <a:solidFill>
                  <a:srgbClr val="FFFFFF"/>
                </a:solidFill>
              </a:rPr>
              <a:t> a cui </a:t>
            </a:r>
            <a:r>
              <a:rPr lang="en-US" sz="1200" b="1" dirty="0" err="1">
                <a:solidFill>
                  <a:srgbClr val="FFFFFF"/>
                </a:solidFill>
              </a:rPr>
              <a:t>assistiamo</a:t>
            </a:r>
            <a:r>
              <a:rPr lang="en-US" sz="1200" b="1" dirty="0">
                <a:solidFill>
                  <a:srgbClr val="FFFFFF"/>
                </a:solidFill>
              </a:rPr>
              <a:t> </a:t>
            </a:r>
            <a:r>
              <a:rPr lang="en-US" sz="1200" b="1" dirty="0" err="1">
                <a:solidFill>
                  <a:srgbClr val="FFFFFF"/>
                </a:solidFill>
              </a:rPr>
              <a:t>sono</a:t>
            </a:r>
            <a:r>
              <a:rPr lang="en-US" sz="1200" b="1" dirty="0">
                <a:solidFill>
                  <a:srgbClr val="FFFFFF"/>
                </a:solidFill>
              </a:rPr>
              <a:t> </a:t>
            </a:r>
            <a:r>
              <a:rPr lang="en-US" sz="1200" b="1" dirty="0" err="1">
                <a:solidFill>
                  <a:srgbClr val="FFFFFF"/>
                </a:solidFill>
              </a:rPr>
              <a:t>spesso</a:t>
            </a:r>
            <a:r>
              <a:rPr lang="en-US" sz="1200" b="1" dirty="0">
                <a:solidFill>
                  <a:srgbClr val="FFFFFF"/>
                </a:solidFill>
              </a:rPr>
              <a:t> </a:t>
            </a:r>
            <a:r>
              <a:rPr lang="en-US" sz="1200" b="1" dirty="0" err="1">
                <a:solidFill>
                  <a:srgbClr val="FFFFFF"/>
                </a:solidFill>
              </a:rPr>
              <a:t>così</a:t>
            </a:r>
            <a:r>
              <a:rPr lang="en-US" sz="1200" b="1" dirty="0">
                <a:solidFill>
                  <a:srgbClr val="FFFFFF"/>
                </a:solidFill>
              </a:rPr>
              <a:t> </a:t>
            </a:r>
            <a:r>
              <a:rPr lang="en-US" sz="1200" b="1" dirty="0" err="1">
                <a:solidFill>
                  <a:srgbClr val="FFFFFF"/>
                </a:solidFill>
              </a:rPr>
              <a:t>violenti</a:t>
            </a:r>
            <a:r>
              <a:rPr lang="en-US" sz="1200" b="1" dirty="0">
                <a:solidFill>
                  <a:srgbClr val="FFFFFF"/>
                </a:solidFill>
              </a:rPr>
              <a:t> da </a:t>
            </a:r>
            <a:r>
              <a:rPr lang="en-US" sz="1200" b="1" dirty="0" err="1">
                <a:solidFill>
                  <a:srgbClr val="FFFFFF"/>
                </a:solidFill>
              </a:rPr>
              <a:t>provocare</a:t>
            </a:r>
            <a:r>
              <a:rPr lang="en-US" sz="1200" b="1" dirty="0">
                <a:solidFill>
                  <a:srgbClr val="FFFFFF"/>
                </a:solidFill>
              </a:rPr>
              <a:t> </a:t>
            </a:r>
            <a:r>
              <a:rPr lang="en-US" sz="1200" b="1" dirty="0" err="1">
                <a:solidFill>
                  <a:srgbClr val="FFFFFF"/>
                </a:solidFill>
              </a:rPr>
              <a:t>alluvioni</a:t>
            </a:r>
            <a:r>
              <a:rPr lang="en-US" sz="1200" b="1" dirty="0">
                <a:solidFill>
                  <a:srgbClr val="FFFFFF"/>
                </a:solidFill>
              </a:rPr>
              <a:t> e </a:t>
            </a:r>
            <a:r>
              <a:rPr lang="en-US" sz="1200" b="1" dirty="0" err="1">
                <a:solidFill>
                  <a:srgbClr val="FFFFFF"/>
                </a:solidFill>
              </a:rPr>
              <a:t>smottamenti</a:t>
            </a:r>
            <a:r>
              <a:rPr lang="en-US" sz="1200" b="1" dirty="0">
                <a:solidFill>
                  <a:srgbClr val="FFFFFF"/>
                </a:solidFill>
              </a:rPr>
              <a:t>. </a:t>
            </a:r>
            <a:r>
              <a:rPr lang="en-US" sz="1200" b="1" dirty="0" err="1">
                <a:solidFill>
                  <a:srgbClr val="FFFFFF"/>
                </a:solidFill>
              </a:rPr>
              <a:t>L’acqua</a:t>
            </a:r>
            <a:r>
              <a:rPr lang="en-US" sz="1200" b="1" dirty="0">
                <a:solidFill>
                  <a:srgbClr val="FFFFFF"/>
                </a:solidFill>
              </a:rPr>
              <a:t> </a:t>
            </a:r>
            <a:r>
              <a:rPr lang="en-US" sz="1200" b="1" dirty="0" err="1">
                <a:solidFill>
                  <a:srgbClr val="FFFFFF"/>
                </a:solidFill>
              </a:rPr>
              <a:t>che</a:t>
            </a:r>
            <a:r>
              <a:rPr lang="en-US" sz="1200" b="1" dirty="0">
                <a:solidFill>
                  <a:srgbClr val="FFFFFF"/>
                </a:solidFill>
              </a:rPr>
              <a:t> cade </a:t>
            </a:r>
            <a:r>
              <a:rPr lang="en-US" sz="1200" b="1" dirty="0" err="1">
                <a:solidFill>
                  <a:srgbClr val="FFFFFF"/>
                </a:solidFill>
              </a:rPr>
              <a:t>violentemente</a:t>
            </a:r>
            <a:r>
              <a:rPr lang="en-US" sz="1200" b="1" dirty="0">
                <a:solidFill>
                  <a:srgbClr val="FFFFFF"/>
                </a:solidFill>
              </a:rPr>
              <a:t> non  </a:t>
            </a:r>
            <a:r>
              <a:rPr lang="en-US" sz="1200" b="1" dirty="0" err="1">
                <a:solidFill>
                  <a:srgbClr val="FFFFFF"/>
                </a:solidFill>
              </a:rPr>
              <a:t>viene</a:t>
            </a:r>
            <a:r>
              <a:rPr lang="en-US" sz="1200" b="1" dirty="0">
                <a:solidFill>
                  <a:srgbClr val="FFFFFF"/>
                </a:solidFill>
              </a:rPr>
              <a:t> </a:t>
            </a:r>
            <a:r>
              <a:rPr lang="en-US" sz="1200" b="1" dirty="0" err="1">
                <a:solidFill>
                  <a:srgbClr val="FFFFFF"/>
                </a:solidFill>
              </a:rPr>
              <a:t>assorbita</a:t>
            </a:r>
            <a:r>
              <a:rPr lang="en-US" sz="1200" b="1" dirty="0">
                <a:solidFill>
                  <a:srgbClr val="FFFFFF"/>
                </a:solidFill>
              </a:rPr>
              <a:t> dal </a:t>
            </a:r>
            <a:r>
              <a:rPr lang="en-US" sz="1200" b="1" dirty="0" err="1">
                <a:solidFill>
                  <a:srgbClr val="FFFFFF"/>
                </a:solidFill>
              </a:rPr>
              <a:t>terreno</a:t>
            </a:r>
            <a:r>
              <a:rPr lang="en-US" sz="1200" b="1" dirty="0">
                <a:solidFill>
                  <a:srgbClr val="FFFFFF"/>
                </a:solidFill>
              </a:rPr>
              <a:t> e </a:t>
            </a:r>
            <a:r>
              <a:rPr lang="en-US" sz="1200" b="1" dirty="0" err="1">
                <a:solidFill>
                  <a:srgbClr val="FFFFFF"/>
                </a:solidFill>
              </a:rPr>
              <a:t>pertanto</a:t>
            </a:r>
            <a:r>
              <a:rPr lang="en-US" sz="1200" b="1" dirty="0">
                <a:solidFill>
                  <a:srgbClr val="FFFFFF"/>
                </a:solidFill>
              </a:rPr>
              <a:t> non </a:t>
            </a:r>
            <a:r>
              <a:rPr lang="en-US" sz="1200" b="1" dirty="0" err="1">
                <a:solidFill>
                  <a:srgbClr val="FFFFFF"/>
                </a:solidFill>
              </a:rPr>
              <a:t>va</a:t>
            </a:r>
            <a:r>
              <a:rPr lang="en-US" sz="1200" b="1" dirty="0">
                <a:solidFill>
                  <a:srgbClr val="FFFFFF"/>
                </a:solidFill>
              </a:rPr>
              <a:t> ad </a:t>
            </a:r>
            <a:r>
              <a:rPr lang="en-US" sz="1200" b="1" dirty="0" err="1">
                <a:solidFill>
                  <a:srgbClr val="FFFFFF"/>
                </a:solidFill>
              </a:rPr>
              <a:t>alimentare</a:t>
            </a:r>
            <a:r>
              <a:rPr lang="en-US" sz="1200" b="1" dirty="0">
                <a:solidFill>
                  <a:srgbClr val="FFFFFF"/>
                </a:solidFill>
              </a:rPr>
              <a:t> le </a:t>
            </a:r>
            <a:r>
              <a:rPr lang="en-US" sz="1200" b="1" dirty="0" err="1">
                <a:solidFill>
                  <a:srgbClr val="FFFFFF"/>
                </a:solidFill>
              </a:rPr>
              <a:t>falde</a:t>
            </a:r>
            <a:r>
              <a:rPr lang="en-US" sz="1200" b="1" dirty="0">
                <a:solidFill>
                  <a:srgbClr val="FFFFFF"/>
                </a:solidFill>
              </a:rPr>
              <a:t> </a:t>
            </a:r>
            <a:r>
              <a:rPr lang="en-US" sz="1200" b="1" dirty="0" err="1">
                <a:solidFill>
                  <a:srgbClr val="FFFFFF"/>
                </a:solidFill>
              </a:rPr>
              <a:t>sotterranee</a:t>
            </a:r>
            <a:r>
              <a:rPr lang="en-US" sz="1200" b="1" dirty="0">
                <a:solidFill>
                  <a:srgbClr val="FFFFFF"/>
                </a:solidFill>
              </a:rPr>
              <a:t>. Per </a:t>
            </a:r>
            <a:r>
              <a:rPr lang="en-US" sz="1200" b="1" dirty="0" err="1">
                <a:solidFill>
                  <a:srgbClr val="FFFFFF"/>
                </a:solidFill>
              </a:rPr>
              <a:t>tali</a:t>
            </a:r>
            <a:r>
              <a:rPr lang="en-US" sz="1200" b="1" dirty="0">
                <a:solidFill>
                  <a:srgbClr val="FFFFFF"/>
                </a:solidFill>
              </a:rPr>
              <a:t> </a:t>
            </a:r>
            <a:r>
              <a:rPr lang="en-US" sz="1200" b="1" dirty="0" err="1">
                <a:solidFill>
                  <a:srgbClr val="FFFFFF"/>
                </a:solidFill>
              </a:rPr>
              <a:t>motivi</a:t>
            </a:r>
            <a:r>
              <a:rPr lang="en-US" sz="1200" b="1" dirty="0">
                <a:solidFill>
                  <a:srgbClr val="FFFFFF"/>
                </a:solidFill>
              </a:rPr>
              <a:t> </a:t>
            </a:r>
            <a:r>
              <a:rPr lang="en-US" sz="1200" b="1" dirty="0" err="1">
                <a:solidFill>
                  <a:srgbClr val="FFFFFF"/>
                </a:solidFill>
              </a:rPr>
              <a:t>si</a:t>
            </a:r>
            <a:r>
              <a:rPr lang="en-US" sz="1200" b="1" dirty="0">
                <a:solidFill>
                  <a:srgbClr val="FFFFFF"/>
                </a:solidFill>
              </a:rPr>
              <a:t> </a:t>
            </a:r>
            <a:r>
              <a:rPr lang="en-US" sz="1200" b="1" dirty="0" err="1">
                <a:solidFill>
                  <a:srgbClr val="FFFFFF"/>
                </a:solidFill>
              </a:rPr>
              <a:t>deve</a:t>
            </a:r>
            <a:r>
              <a:rPr lang="en-US" sz="1200" b="1" dirty="0">
                <a:solidFill>
                  <a:srgbClr val="FFFFFF"/>
                </a:solidFill>
              </a:rPr>
              <a:t> </a:t>
            </a:r>
            <a:r>
              <a:rPr lang="en-US" sz="1200" b="1" dirty="0" err="1">
                <a:solidFill>
                  <a:srgbClr val="FFFFFF"/>
                </a:solidFill>
              </a:rPr>
              <a:t>diminuire</a:t>
            </a:r>
            <a:r>
              <a:rPr lang="en-US" sz="1200" b="1" dirty="0">
                <a:solidFill>
                  <a:srgbClr val="FFFFFF"/>
                </a:solidFill>
              </a:rPr>
              <a:t> il </a:t>
            </a:r>
            <a:r>
              <a:rPr lang="en-US" sz="1200" b="1" dirty="0" err="1">
                <a:solidFill>
                  <a:srgbClr val="FFFFFF"/>
                </a:solidFill>
              </a:rPr>
              <a:t>suo</a:t>
            </a:r>
            <a:r>
              <a:rPr lang="en-US" sz="1200" b="1" dirty="0">
                <a:solidFill>
                  <a:srgbClr val="FFFFFF"/>
                </a:solidFill>
              </a:rPr>
              <a:t> </a:t>
            </a:r>
            <a:r>
              <a:rPr lang="en-US" sz="1200" b="1" dirty="0" err="1">
                <a:solidFill>
                  <a:srgbClr val="FFFFFF"/>
                </a:solidFill>
              </a:rPr>
              <a:t>consumo</a:t>
            </a:r>
            <a:r>
              <a:rPr lang="en-US" sz="1200" b="1" dirty="0">
                <a:solidFill>
                  <a:srgbClr val="FFFFFF"/>
                </a:solidFill>
              </a:rPr>
              <a:t> in </a:t>
            </a:r>
            <a:r>
              <a:rPr lang="en-US" sz="1200" b="1" dirty="0" err="1">
                <a:solidFill>
                  <a:srgbClr val="FFFFFF"/>
                </a:solidFill>
              </a:rPr>
              <a:t>tutte</a:t>
            </a:r>
            <a:r>
              <a:rPr lang="en-US" sz="1200" b="1" dirty="0">
                <a:solidFill>
                  <a:srgbClr val="FFFFFF"/>
                </a:solidFill>
              </a:rPr>
              <a:t> le </a:t>
            </a:r>
            <a:r>
              <a:rPr lang="en-US" sz="1200" b="1" dirty="0" err="1">
                <a:solidFill>
                  <a:srgbClr val="FFFFFF"/>
                </a:solidFill>
              </a:rPr>
              <a:t>attività</a:t>
            </a:r>
            <a:r>
              <a:rPr lang="en-US" sz="1200" b="1" dirty="0">
                <a:solidFill>
                  <a:srgbClr val="FFFFFF"/>
                </a:solidFill>
              </a:rPr>
              <a:t> </a:t>
            </a:r>
            <a:r>
              <a:rPr lang="en-US" sz="1200" b="1" dirty="0" err="1">
                <a:solidFill>
                  <a:srgbClr val="FFFFFF"/>
                </a:solidFill>
              </a:rPr>
              <a:t>quotidiane</a:t>
            </a:r>
            <a:r>
              <a:rPr lang="en-US" sz="1200" b="1" dirty="0">
                <a:solidFill>
                  <a:srgbClr val="FFFFFF"/>
                </a:solidFill>
              </a:rPr>
              <a:t>, </a:t>
            </a:r>
            <a:r>
              <a:rPr lang="en-US" sz="1200" b="1" dirty="0" err="1">
                <a:solidFill>
                  <a:srgbClr val="FFFFFF"/>
                </a:solidFill>
              </a:rPr>
              <a:t>dall’igiene</a:t>
            </a:r>
            <a:r>
              <a:rPr lang="en-US" sz="1200" b="1" dirty="0">
                <a:solidFill>
                  <a:srgbClr val="FFFFFF"/>
                </a:solidFill>
              </a:rPr>
              <a:t> </a:t>
            </a:r>
            <a:r>
              <a:rPr lang="en-US" sz="1200" b="1" dirty="0" err="1">
                <a:solidFill>
                  <a:srgbClr val="FFFFFF"/>
                </a:solidFill>
              </a:rPr>
              <a:t>personale</a:t>
            </a:r>
            <a:r>
              <a:rPr lang="en-US" sz="1200" b="1" dirty="0">
                <a:solidFill>
                  <a:srgbClr val="FFFFFF"/>
                </a:solidFill>
              </a:rPr>
              <a:t>, a </a:t>
            </a:r>
            <a:r>
              <a:rPr lang="en-US" sz="1200" b="1" dirty="0" err="1">
                <a:solidFill>
                  <a:srgbClr val="FFFFFF"/>
                </a:solidFill>
              </a:rPr>
              <a:t>quella</a:t>
            </a:r>
            <a:r>
              <a:rPr lang="en-US" sz="1200" b="1" dirty="0">
                <a:solidFill>
                  <a:srgbClr val="FFFFFF"/>
                </a:solidFill>
              </a:rPr>
              <a:t> </a:t>
            </a:r>
            <a:r>
              <a:rPr lang="en-US" sz="1200" b="1" dirty="0" err="1">
                <a:solidFill>
                  <a:srgbClr val="FFFFFF"/>
                </a:solidFill>
              </a:rPr>
              <a:t>degli</a:t>
            </a:r>
            <a:r>
              <a:rPr lang="en-US" sz="1200" b="1" dirty="0">
                <a:solidFill>
                  <a:srgbClr val="FFFFFF"/>
                </a:solidFill>
              </a:rPr>
              <a:t> </a:t>
            </a:r>
            <a:r>
              <a:rPr lang="en-US" sz="1200" b="1" dirty="0" err="1">
                <a:solidFill>
                  <a:srgbClr val="FFFFFF"/>
                </a:solidFill>
              </a:rPr>
              <a:t>alimenti</a:t>
            </a:r>
            <a:r>
              <a:rPr lang="en-US" sz="1200" b="1" dirty="0">
                <a:solidFill>
                  <a:srgbClr val="FFFFFF"/>
                </a:solidFill>
              </a:rPr>
              <a:t> e </a:t>
            </a:r>
            <a:r>
              <a:rPr lang="en-US" sz="1200" b="1" dirty="0" err="1">
                <a:solidFill>
                  <a:srgbClr val="FFFFFF"/>
                </a:solidFill>
              </a:rPr>
              <a:t>degli</a:t>
            </a:r>
            <a:r>
              <a:rPr lang="en-US" sz="1200" b="1" dirty="0">
                <a:solidFill>
                  <a:srgbClr val="FFFFFF"/>
                </a:solidFill>
              </a:rPr>
              <a:t> </a:t>
            </a:r>
            <a:r>
              <a:rPr lang="en-US" sz="1200" b="1" dirty="0" err="1">
                <a:solidFill>
                  <a:srgbClr val="FFFFFF"/>
                </a:solidFill>
              </a:rPr>
              <a:t>ambienti</a:t>
            </a:r>
            <a:r>
              <a:rPr lang="en-US" sz="1200" b="1" dirty="0">
                <a:solidFill>
                  <a:srgbClr val="FFFFFF"/>
                </a:solidFill>
              </a:rPr>
              <a:t>.</a:t>
            </a:r>
          </a:p>
          <a:p>
            <a:endParaRPr lang="en-US" sz="1100" dirty="0">
              <a:solidFill>
                <a:srgbClr val="FFFFFF"/>
              </a:solidFill>
            </a:endParaRPr>
          </a:p>
        </p:txBody>
      </p:sp>
      <p:sp>
        <p:nvSpPr>
          <p:cNvPr id="38"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Audio registrato">
            <a:hlinkClick r:id="" action="ppaction://media"/>
            <a:extLst>
              <a:ext uri="{FF2B5EF4-FFF2-40B4-BE49-F238E27FC236}">
                <a16:creationId xmlns:a16="http://schemas.microsoft.com/office/drawing/2014/main" id="{06EA2629-35AA-4BA7-8987-EAD14FF897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224" y="497453"/>
            <a:ext cx="1269056" cy="1269056"/>
          </a:xfrm>
          <a:prstGeom prst="rect">
            <a:avLst/>
          </a:prstGeom>
        </p:spPr>
      </p:pic>
    </p:spTree>
    <p:extLst>
      <p:ext uri="{BB962C8B-B14F-4D97-AF65-F5344CB8AC3E}">
        <p14:creationId xmlns:p14="http://schemas.microsoft.com/office/powerpoint/2010/main" val="32534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9" name="Freeform: Shape 1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1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testo, erba, colorato&#10;&#10;Descrizione generata automaticamente">
            <a:extLst>
              <a:ext uri="{FF2B5EF4-FFF2-40B4-BE49-F238E27FC236}">
                <a16:creationId xmlns:a16="http://schemas.microsoft.com/office/drawing/2014/main" id="{D2A13AE3-8F7B-401D-8FCF-0216F36A1825}"/>
              </a:ext>
            </a:extLst>
          </p:cNvPr>
          <p:cNvPicPr>
            <a:picLocks noChangeAspect="1"/>
          </p:cNvPicPr>
          <p:nvPr/>
        </p:nvPicPr>
        <p:blipFill rotWithShape="1">
          <a:blip r:embed="rId4"/>
          <a:srcRect l="14674" r="14577" b="2"/>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Segnaposto contenuto 3" descr="Immagine che contiene edificio, esterni, parecchi&#10;&#10;Descrizione generata automaticamente">
            <a:extLst>
              <a:ext uri="{FF2B5EF4-FFF2-40B4-BE49-F238E27FC236}">
                <a16:creationId xmlns:a16="http://schemas.microsoft.com/office/drawing/2014/main" id="{92953293-5AEF-45A0-B671-B4B01D84644B}"/>
              </a:ext>
            </a:extLst>
          </p:cNvPr>
          <p:cNvPicPr>
            <a:picLocks noChangeAspect="1"/>
          </p:cNvPicPr>
          <p:nvPr/>
        </p:nvPicPr>
        <p:blipFill rotWithShape="1">
          <a:blip r:embed="rId5"/>
          <a:srcRect l="14450" r="19580"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7" name="Immagine 6" descr="Immagine che contiene erba, persona, esterni&#10;&#10;Descrizione generata automaticamente">
            <a:extLst>
              <a:ext uri="{FF2B5EF4-FFF2-40B4-BE49-F238E27FC236}">
                <a16:creationId xmlns:a16="http://schemas.microsoft.com/office/drawing/2014/main" id="{6CA392A1-29C3-468C-90BB-1016331E2F10}"/>
              </a:ext>
            </a:extLst>
          </p:cNvPr>
          <p:cNvPicPr>
            <a:picLocks noChangeAspect="1"/>
          </p:cNvPicPr>
          <p:nvPr/>
        </p:nvPicPr>
        <p:blipFill rotWithShape="1">
          <a:blip r:embed="rId6"/>
          <a:srcRect l="12164" r="14187" b="1"/>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3" name="Content Placeholder 10">
            <a:extLst>
              <a:ext uri="{FF2B5EF4-FFF2-40B4-BE49-F238E27FC236}">
                <a16:creationId xmlns:a16="http://schemas.microsoft.com/office/drawing/2014/main" id="{B25F6605-5BDD-491D-ADE8-4D1B081656C8}"/>
              </a:ext>
            </a:extLst>
          </p:cNvPr>
          <p:cNvSpPr>
            <a:spLocks noGrp="1"/>
          </p:cNvSpPr>
          <p:nvPr>
            <p:ph idx="1"/>
          </p:nvPr>
        </p:nvSpPr>
        <p:spPr>
          <a:xfrm>
            <a:off x="6554406" y="1957688"/>
            <a:ext cx="5390048" cy="3276786"/>
          </a:xfrm>
        </p:spPr>
        <p:txBody>
          <a:bodyPr anchor="t">
            <a:noAutofit/>
          </a:bodyPr>
          <a:lstStyle/>
          <a:p>
            <a:pPr marL="0" indent="0" algn="ctr">
              <a:buNone/>
            </a:pPr>
            <a:r>
              <a:rPr lang="it-IT" sz="2000" dirty="0"/>
              <a:t>Nel mondo ci sono però tantissime persone che non hanno rubinetti a disposizione. In Italia i primi impianti domestici per la distribuzione dell'acqua sono stati installati all'inizio del Novecento, nelle case dei più ricchi, ma molte famiglie non hanno avuto l'acqua corrente fino agli anni Cinquanta. In molti paesi ancora oggi l'acqua non arriva comodamente a “domicilio” come da noi, e bisogna andare a prenderla, dove essa si raccoglie naturalmente (per esempio in pozze o bacini come laghi e stagni) oppure scavando dei pozzi per raggiungere quella presente nel sottosuolo. </a:t>
            </a:r>
            <a:endParaRPr lang="en-US" sz="2000" dirty="0"/>
          </a:p>
        </p:txBody>
      </p:sp>
      <p:pic>
        <p:nvPicPr>
          <p:cNvPr id="2" name="Audio registrato">
            <a:hlinkClick r:id="" action="ppaction://media"/>
            <a:extLst>
              <a:ext uri="{FF2B5EF4-FFF2-40B4-BE49-F238E27FC236}">
                <a16:creationId xmlns:a16="http://schemas.microsoft.com/office/drawing/2014/main" id="{D42ACD6F-7F88-42B3-B56D-30B680D08C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03179" y="408126"/>
            <a:ext cx="1331053" cy="1331053"/>
          </a:xfrm>
          <a:prstGeom prst="rect">
            <a:avLst/>
          </a:prstGeom>
        </p:spPr>
      </p:pic>
    </p:spTree>
    <p:extLst>
      <p:ext uri="{BB962C8B-B14F-4D97-AF65-F5344CB8AC3E}">
        <p14:creationId xmlns:p14="http://schemas.microsoft.com/office/powerpoint/2010/main" val="27157831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1B3A95-1ACB-4FDA-9ACF-4B887CF91270}"/>
              </a:ext>
            </a:extLst>
          </p:cNvPr>
          <p:cNvSpPr>
            <a:spLocks noGrp="1"/>
          </p:cNvSpPr>
          <p:nvPr>
            <p:ph type="title"/>
          </p:nvPr>
        </p:nvSpPr>
        <p:spPr>
          <a:xfrm>
            <a:off x="561663" y="711729"/>
            <a:ext cx="8534400" cy="1507067"/>
          </a:xfrm>
        </p:spPr>
        <p:txBody>
          <a:bodyPr>
            <a:normAutofit fontScale="90000"/>
          </a:bodyPr>
          <a:lstStyle/>
          <a:p>
            <a:r>
              <a:rPr lang="it-IT" b="1" dirty="0">
                <a:solidFill>
                  <a:schemeClr val="accent1"/>
                </a:solidFill>
              </a:rPr>
              <a:t>Ora bambini divertiamoci a cantare col karaoke.</a:t>
            </a:r>
            <a:br>
              <a:rPr lang="it-IT" b="1" dirty="0">
                <a:solidFill>
                  <a:schemeClr val="accent1"/>
                </a:solidFill>
              </a:rPr>
            </a:br>
            <a:r>
              <a:rPr lang="it-IT" sz="1800" b="1" dirty="0">
                <a:solidFill>
                  <a:schemeClr val="accent1"/>
                </a:solidFill>
              </a:rPr>
              <a:t>Nel video a sinistra c’è la canzoncina  che potrete ascoltare. nel video a destra c’è la stessa canzoncina col testo karaoke che potete cantare.</a:t>
            </a:r>
            <a:br>
              <a:rPr lang="it-IT" sz="1800" b="1" dirty="0">
                <a:solidFill>
                  <a:schemeClr val="accent1"/>
                </a:solidFill>
              </a:rPr>
            </a:br>
            <a:r>
              <a:rPr lang="it-IT" sz="1800" b="1" dirty="0">
                <a:solidFill>
                  <a:schemeClr val="accent1"/>
                </a:solidFill>
              </a:rPr>
              <a:t>Buon divertimento</a:t>
            </a:r>
          </a:p>
        </p:txBody>
      </p:sp>
      <p:pic>
        <p:nvPicPr>
          <p:cNvPr id="5" name="Elementi multimediali online 4" title="GOCCIA DOPO GOCCIA">
            <a:hlinkClick r:id="" action="ppaction://media"/>
            <a:extLst>
              <a:ext uri="{FF2B5EF4-FFF2-40B4-BE49-F238E27FC236}">
                <a16:creationId xmlns:a16="http://schemas.microsoft.com/office/drawing/2014/main" id="{F275EBF1-CD7D-4E88-9724-C7B91DEAE828}"/>
              </a:ext>
            </a:extLst>
          </p:cNvPr>
          <p:cNvPicPr>
            <a:picLocks noGrp="1" noRot="1" noChangeAspect="1"/>
          </p:cNvPicPr>
          <p:nvPr>
            <p:ph sz="half" idx="1"/>
            <a:videoFile r:link="rId1"/>
          </p:nvPr>
        </p:nvPicPr>
        <p:blipFill>
          <a:blip r:embed="rId7"/>
          <a:stretch>
            <a:fillRect/>
          </a:stretch>
        </p:blipFill>
        <p:spPr>
          <a:xfrm>
            <a:off x="130825" y="2444620"/>
            <a:ext cx="4939274" cy="3701651"/>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6" name="Elementi multimediali online 5" title="Goccia dopo goccia (karaoke)">
            <a:hlinkClick r:id="" action="ppaction://media"/>
            <a:extLst>
              <a:ext uri="{FF2B5EF4-FFF2-40B4-BE49-F238E27FC236}">
                <a16:creationId xmlns:a16="http://schemas.microsoft.com/office/drawing/2014/main" id="{246DE3FA-FA28-4D9F-93A7-B4AAD25450F9}"/>
              </a:ext>
            </a:extLst>
          </p:cNvPr>
          <p:cNvPicPr>
            <a:picLocks noGrp="1" noRot="1" noChangeAspect="1"/>
          </p:cNvPicPr>
          <p:nvPr>
            <p:ph sz="half" idx="2"/>
            <a:videoFile r:link="rId2"/>
          </p:nvPr>
        </p:nvPicPr>
        <p:blipFill>
          <a:blip r:embed="rId8"/>
          <a:stretch>
            <a:fillRect/>
          </a:stretch>
        </p:blipFill>
        <p:spPr>
          <a:xfrm>
            <a:off x="5480462" y="2444620"/>
            <a:ext cx="6580713" cy="3701651"/>
          </a:xfrm>
          <a:prstGeom prst="roundRect">
            <a:avLst>
              <a:gd name="adj" fmla="val 5439"/>
            </a:avLst>
          </a:prstGeom>
          <a:ln>
            <a:noFill/>
          </a:ln>
          <a:effectLst>
            <a:innerShdw blurRad="114300" dist="50800">
              <a:srgbClr val="000000">
                <a:alpha val="0"/>
              </a:srgbClr>
            </a:innerShdw>
          </a:effectLst>
        </p:spPr>
      </p:pic>
      <p:pic>
        <p:nvPicPr>
          <p:cNvPr id="7" name="Audio registrato">
            <a:hlinkClick r:id="" action="ppaction://media"/>
            <a:extLst>
              <a:ext uri="{FF2B5EF4-FFF2-40B4-BE49-F238E27FC236}">
                <a16:creationId xmlns:a16="http://schemas.microsoft.com/office/drawing/2014/main" id="{C2616CF6-6696-40D0-AAC3-B99646F127E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766793" y="682659"/>
            <a:ext cx="1377890" cy="1377890"/>
          </a:xfrm>
          <a:prstGeom prst="rect">
            <a:avLst/>
          </a:prstGeom>
        </p:spPr>
      </p:pic>
    </p:spTree>
    <p:extLst>
      <p:ext uri="{BB962C8B-B14F-4D97-AF65-F5344CB8AC3E}">
        <p14:creationId xmlns:p14="http://schemas.microsoft.com/office/powerpoint/2010/main" val="188208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2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403</Words>
  <Application>Microsoft Office PowerPoint</Application>
  <PresentationFormat>Widescreen</PresentationFormat>
  <Paragraphs>12</Paragraphs>
  <Slides>8</Slides>
  <Notes>0</Notes>
  <HiddenSlides>0</HiddenSlides>
  <MMClips>11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vt:i4>
      </vt:variant>
    </vt:vector>
  </HeadingPairs>
  <TitlesOfParts>
    <vt:vector size="12" baseType="lpstr">
      <vt:lpstr>Arial</vt:lpstr>
      <vt:lpstr>Calibri</vt:lpstr>
      <vt:lpstr>Calibri Light</vt:lpstr>
      <vt:lpstr>Tema di Office</vt:lpstr>
      <vt:lpstr>L’acqua: Elemento fondamentale per la vita</vt:lpstr>
      <vt:lpstr>Acqua essenziale alla vita</vt:lpstr>
      <vt:lpstr>Presentazione standard di PowerPoint</vt:lpstr>
      <vt:lpstr>Presentazione standard di PowerPoint</vt:lpstr>
      <vt:lpstr>Guardate il video…</vt:lpstr>
      <vt:lpstr>Acqua oro del terzo millennio</vt:lpstr>
      <vt:lpstr>Presentazione standard di PowerPoint</vt:lpstr>
      <vt:lpstr>Ora bambini divertiamoci a cantare col karaoke. Nel video a sinistra c’è la canzoncina  che potrete ascoltare. nel video a destra c’è la stessa canzoncina col testo karaoke che potete cantare. Buon divertimento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L’acqua: Elemento fondamentale per la vita</dc:title>
  <dc:creator>Vincenzo Romano</dc:creator>
  <cp:lastModifiedBy>Vincenzo Romano</cp:lastModifiedBy>
  <cp:revision>1</cp:revision>
  <dcterms:created xsi:type="dcterms:W3CDTF">2020-11-30T18:31:40Z</dcterms:created>
  <dcterms:modified xsi:type="dcterms:W3CDTF">2020-12-03T14:53:59Z</dcterms:modified>
</cp:coreProperties>
</file>