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06BA1-60AD-4352-A33F-C79405047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C5C4BC-FD3B-4AA3-B9F5-8D6ADDD15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E98216-199C-4D30-8BC4-6B1FDBC5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AA26FF-76FA-4893-9AC2-940C1EF6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6143AC-7A92-4CB4-8889-6389A433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67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6E1A8-9DA2-407D-85C6-A92ED89D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66679B-67F2-4EDB-8FF2-4D79A6E30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E4998B-645C-4A6B-902A-B22CD1C7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F0EB84-B6AA-42F7-92BA-CD27F6B5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F6CD04-8EAA-4409-B78C-43A3A727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92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61F1F9F-4B63-4192-8162-C424D26A9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39CDC9-B960-4A39-8E89-855048882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F6022E-D536-476C-93B4-AEE3D085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211B7C-EF97-4364-937A-A58B2FE70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2E2DCA-F8AA-4E45-9C83-3495B39B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16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EBF11F-AACA-4A46-97D4-D9EB5991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5783A6-1D94-4265-A5CC-C36DFB80D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0C0D08-6404-45F6-B29D-963A3D24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28AFB4-FE2E-43F9-B493-C2E9CEB9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BA8C9-560B-4DCE-BEE1-8F05E16F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11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75F79-9D14-4EB6-8CA4-931E7AFD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BF574F-0217-4AF7-BE5D-6C87BF918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CD5ECF-10CD-4AAA-8004-5D9619DC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244CF8-CA2A-4BDD-A0CB-6051CD4F5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91C03-7598-4E0B-89BB-8A813DDF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9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3F1AD-B832-45B9-8CF0-A0901AAA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BB7B7B-C4A6-43BF-8E6D-58C940881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A9D8F4-E349-423C-97B5-2B03DDF27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E9AF1E-7D28-4B44-A51E-C569DBC8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852C36-262C-4EAE-8620-11AB104A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6672F1-A6C0-4914-BC3C-A6C5E31E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63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DA61D-354D-4387-8089-BF26B834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4C7E7F-9DED-4A0F-AC21-5F89AFFC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7BE8F8-0316-4A66-95A6-58387F03A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EAD66BD-2485-4C51-8597-04558E034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D84341E-EB0C-4D7C-AA9A-E4626AB0E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C4A6155-D185-45CB-80B6-587F847E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3BCABCE-7B21-41C4-B4A1-D4F85B8C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0E926A9-3F46-45BF-9158-3A541868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12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524FA2-F6DB-4D41-B2B0-4CF909EB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B32704-6E00-4380-B60C-7C7B2BBD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96D426-33D6-496D-92AA-8DE8CC12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F7ACDF-431A-4DF8-9059-24DE939F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84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040365-44EE-480E-A23F-E24BD1FD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3A215D-7917-40AF-923A-42A4292F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590E55-3577-49A0-8D69-7D0F93CA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DE5BC-2460-4FEA-9808-E8994F6A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1E3EA-114C-4C25-9457-2FF8DE020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816BC4-89E3-4336-B1DF-4BD644BCC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ACFBF7-717E-4BBE-A2C2-7BD49858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F372B2-C6F5-4CDA-964F-CBCD49FE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D9EE4-CC54-4065-91C6-93F02095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95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9EFF6-0CFE-451C-863B-DE25785B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46441D5-012A-4871-B237-91EDD2AEE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5BC90E-717B-42DC-8E34-823BB4FE1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8AF95A-9188-4AF9-95BC-B7B60782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330C42-F3B4-444F-8243-024D0B06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0D14D1-D972-4993-9C20-813E861D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54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020934B-FD76-4E35-8734-62885294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CE8FDD-76A7-4063-8B9F-C0C991703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979EFC-B326-43AF-BE8A-91610A261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9A69-D767-4804-A888-A921C199D2CD}" type="datetimeFigureOut">
              <a:rPr lang="it-IT" smtClean="0"/>
              <a:t>01/12/2020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E6A14A-C3B3-4965-B790-06E42AF80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B2236B-DDBC-416C-A30E-1AC78C77A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E4E6D-2622-484A-88A9-1875DB19D8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66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gTs5roJVW4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E6BCD9-2801-4227-8DB4-1A3372D20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299" y="465242"/>
            <a:ext cx="5226474" cy="968212"/>
          </a:xfrm>
        </p:spPr>
        <p:txBody>
          <a:bodyPr>
            <a:normAutofit/>
          </a:bodyPr>
          <a:lstStyle/>
          <a:p>
            <a:pPr algn="l"/>
            <a:r>
              <a:rPr lang="it-IT" sz="2800" b="1"/>
              <a:t>« Le carte geografiche»</a:t>
            </a:r>
            <a:br>
              <a:rPr lang="it-IT" sz="2800" b="1"/>
            </a:br>
            <a:r>
              <a:rPr lang="it-IT" sz="2800" b="1"/>
              <a:t>Classe III F- Plesso Fra’ Siciliano</a:t>
            </a:r>
            <a:endParaRPr lang="it-IT" sz="28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D0260D-5D0B-4AEA-B3F8-CE31C0E48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5548" y="4027312"/>
            <a:ext cx="3192780" cy="1358504"/>
          </a:xfrm>
        </p:spPr>
        <p:txBody>
          <a:bodyPr>
            <a:normAutofit/>
          </a:bodyPr>
          <a:lstStyle/>
          <a:p>
            <a:pPr algn="l"/>
            <a:r>
              <a:rPr lang="it-IT" sz="2000"/>
              <a:t>Doc. Pascale Maria Rosaria</a:t>
            </a:r>
            <a:endParaRPr lang="it-IT" sz="2000" dirty="0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956B44-742A-4DC9-A70C-287A3E021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2" r="7263" b="-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331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9FBC2CF-0394-4375-B8C7-63735AC3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FFFFFF"/>
                </a:solidFill>
              </a:rPr>
              <a:t>Cos’è una carta geografica?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ECB276-42BC-4DFF-B379-DB854BC7C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dirty="0"/>
              <a:t>Sappiamo che la Terra è tonda, quindi la sua rappresentazione più corretta dovrebbe essere fatta su una superficie sferica, ma non è possibile riprodurre su un globo tutte le più piccole caratteristiche della Terra e per tale motivo si usano delle rappresentazioni piane che vengono chiamate </a:t>
            </a:r>
            <a:r>
              <a:rPr lang="it-IT" sz="2000" dirty="0">
                <a:highlight>
                  <a:srgbClr val="FFFF00"/>
                </a:highlight>
              </a:rPr>
              <a:t>Carte</a:t>
            </a:r>
            <a:r>
              <a:rPr lang="it-IT" sz="2000" dirty="0"/>
              <a:t> </a:t>
            </a:r>
            <a:r>
              <a:rPr lang="it-IT" sz="2000" dirty="0">
                <a:highlight>
                  <a:srgbClr val="FFFF00"/>
                </a:highlight>
              </a:rPr>
              <a:t>geografiche</a:t>
            </a:r>
            <a:r>
              <a:rPr lang="it-IT" sz="2000" dirty="0"/>
              <a:t> e che ci permettono di rappresentare nel modo più particolareggiato possibile un territorio o parte di esso. Comprendiamo che per fare questo lavoro tutto deve essere rimpicciolito e per questo i cartografi usano la riduzione in scala e quella simbolica in cui anche i colori ci forniscono informazioni sulle caratteristiche del territorio che osserviamo.</a:t>
            </a:r>
          </a:p>
          <a:p>
            <a:pPr marL="0" indent="0">
              <a:buNone/>
            </a:pPr>
            <a:r>
              <a:rPr lang="it-IT" sz="2000" dirty="0"/>
              <a:t>Possiamo riconoscere diversi tipi di carte: </a:t>
            </a:r>
            <a:r>
              <a:rPr lang="it-IT" sz="2000" dirty="0">
                <a:solidFill>
                  <a:srgbClr val="FF0000"/>
                </a:solidFill>
              </a:rPr>
              <a:t>fisiche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FFC000"/>
                </a:solidFill>
              </a:rPr>
              <a:t>politiche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00B050"/>
                </a:solidFill>
              </a:rPr>
              <a:t>tematiche</a:t>
            </a:r>
            <a:r>
              <a:rPr lang="it-IT" sz="2000" dirty="0"/>
              <a:t>.</a:t>
            </a:r>
          </a:p>
          <a:p>
            <a:pPr marL="0" indent="0">
              <a:buNone/>
            </a:pPr>
            <a:r>
              <a:rPr lang="it-IT" sz="2000" dirty="0"/>
              <a:t>Le </a:t>
            </a:r>
            <a:r>
              <a:rPr lang="it-IT" sz="2000" dirty="0">
                <a:solidFill>
                  <a:srgbClr val="FF0000"/>
                </a:solidFill>
              </a:rPr>
              <a:t>carte fisiche </a:t>
            </a:r>
            <a:r>
              <a:rPr lang="it-IT" sz="2000" dirty="0"/>
              <a:t>ci raccontano attraverso i colori gli elementi fisici di un territorio: monti, colline, pianure, laghi, fiumi, coste, mari, isole,… </a:t>
            </a:r>
          </a:p>
          <a:p>
            <a:pPr marL="0" indent="0">
              <a:buNone/>
            </a:pPr>
            <a:r>
              <a:rPr lang="it-IT" sz="2000" dirty="0"/>
              <a:t>Le </a:t>
            </a:r>
            <a:r>
              <a:rPr lang="it-IT" sz="2000" dirty="0">
                <a:solidFill>
                  <a:srgbClr val="FFC000"/>
                </a:solidFill>
              </a:rPr>
              <a:t>carte politiche </a:t>
            </a:r>
            <a:r>
              <a:rPr lang="it-IT" sz="2000" dirty="0"/>
              <a:t>ci rappresentano elementi politici ed antropici di un territorio: confini, regioni, città, vie,…</a:t>
            </a:r>
          </a:p>
          <a:p>
            <a:pPr marL="0" indent="0">
              <a:buNone/>
            </a:pPr>
            <a:r>
              <a:rPr lang="it-IT" sz="2000" dirty="0"/>
              <a:t>Le </a:t>
            </a:r>
            <a:r>
              <a:rPr lang="it-IT" sz="2000" dirty="0">
                <a:solidFill>
                  <a:srgbClr val="00B050"/>
                </a:solidFill>
              </a:rPr>
              <a:t>carte tematiche </a:t>
            </a:r>
            <a:r>
              <a:rPr lang="it-IT" sz="2000" dirty="0"/>
              <a:t>ci raccontano di argomenti specifici. Il clima, le coltivazioni, le industrie,…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E40820A-56EA-439C-B5F5-B84C07E03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398" y="490910"/>
            <a:ext cx="609600" cy="609600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AC80E29-C3E8-4CB2-854D-626A3627315B}"/>
              </a:ext>
            </a:extLst>
          </p:cNvPr>
          <p:cNvSpPr/>
          <p:nvPr/>
        </p:nvSpPr>
        <p:spPr>
          <a:xfrm>
            <a:off x="2830381" y="6074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7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13DD85-3A51-4142-9DA7-2D313ADE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882" y="443596"/>
            <a:ext cx="4378110" cy="1324032"/>
          </a:xfrm>
        </p:spPr>
        <p:txBody>
          <a:bodyPr/>
          <a:lstStyle/>
          <a:p>
            <a:r>
              <a:rPr lang="it-IT" dirty="0"/>
              <a:t>I diversi tipi di Carte geografiche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39A16DE-5A6C-4941-963C-91B91FACB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025" y="111657"/>
            <a:ext cx="2707570" cy="36755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830EF8-0DC8-4D9D-99ED-BEA8E5829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835" y="443596"/>
            <a:ext cx="2478371" cy="381314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98C6BA-6AFF-4248-9BD9-EA33DB7C3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03" y="3202757"/>
            <a:ext cx="2798883" cy="31421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DB63692-B39B-4D08-B313-5F347B48C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997" y="3124005"/>
            <a:ext cx="2255160" cy="35185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FD7B7B-E73B-47C6-994F-C712429A9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621" y="2103371"/>
            <a:ext cx="2807996" cy="3142142"/>
          </a:xfrm>
          <a:prstGeom prst="rect">
            <a:avLst/>
          </a:prstGeom>
        </p:spPr>
      </p:pic>
      <p:pic>
        <p:nvPicPr>
          <p:cNvPr id="1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7FA4EDA-C3C0-4D60-8F88-C6BD87144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6826" y="1949438"/>
            <a:ext cx="609600" cy="609600"/>
          </a:xfrm>
          <a:prstGeom prst="rect">
            <a:avLst/>
          </a:prstGeom>
        </p:spPr>
      </p:pic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43399689-D4CE-40AD-9CDB-90B9FF4D7450}"/>
              </a:ext>
            </a:extLst>
          </p:cNvPr>
          <p:cNvSpPr/>
          <p:nvPr/>
        </p:nvSpPr>
        <p:spPr>
          <a:xfrm>
            <a:off x="6907312" y="20119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lementi multimediali online 1" title="Le carte geografiche - Introduzione">
            <a:hlinkClick r:id="" action="ppaction://media"/>
            <a:extLst>
              <a:ext uri="{FF2B5EF4-FFF2-40B4-BE49-F238E27FC236}">
                <a16:creationId xmlns:a16="http://schemas.microsoft.com/office/drawing/2014/main" id="{E2D42AA9-AAC7-4C54-AA15-F071EDF589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6467" y="1227222"/>
            <a:ext cx="8186311" cy="4604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0CDC99-102D-4E8E-9A77-791811EE0ED2}"/>
              </a:ext>
            </a:extLst>
          </p:cNvPr>
          <p:cNvSpPr txBox="1"/>
          <p:nvPr/>
        </p:nvSpPr>
        <p:spPr>
          <a:xfrm>
            <a:off x="9619790" y="1329179"/>
            <a:ext cx="1541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Seguite attentamente il video per ripetere. </a:t>
            </a:r>
          </a:p>
          <a:p>
            <a:r>
              <a:rPr lang="it-IT" dirty="0"/>
              <a:t>CIAO !</a:t>
            </a:r>
          </a:p>
        </p:txBody>
      </p:sp>
    </p:spTree>
    <p:extLst>
      <p:ext uri="{BB962C8B-B14F-4D97-AF65-F5344CB8AC3E}">
        <p14:creationId xmlns:p14="http://schemas.microsoft.com/office/powerpoint/2010/main" val="1109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9247C50-0648-48EE-B08F-B1BD050046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518474" y="471383"/>
            <a:ext cx="3863276" cy="521298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CC69BD6-0E0D-49B6-B321-2073EBC6D9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484972" y="917637"/>
            <a:ext cx="3603806" cy="502272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D571E2-5958-4CB6-AB1A-9A51A48646A5}"/>
              </a:ext>
            </a:extLst>
          </p:cNvPr>
          <p:cNvSpPr txBox="1"/>
          <p:nvPr/>
        </p:nvSpPr>
        <p:spPr>
          <a:xfrm>
            <a:off x="103367" y="5940363"/>
            <a:ext cx="7943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Ora esercitiamoci sulle schede e per ripetere le informazioni lette alle pag. 86-87</a:t>
            </a:r>
          </a:p>
          <a:p>
            <a:r>
              <a:rPr lang="it-IT" dirty="0"/>
              <a:t> usate la mappa alle pag. 188-189 del libro di geografia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814CC1E-8A0E-4AFB-AB66-ADB9526CB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F5230CDE-C3C2-4F11-B31C-D3A637BAB818}"/>
              </a:ext>
            </a:extLst>
          </p:cNvPr>
          <p:cNvSpPr/>
          <p:nvPr/>
        </p:nvSpPr>
        <p:spPr>
          <a:xfrm>
            <a:off x="4573355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6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253</Words>
  <Application>Microsoft Office PowerPoint</Application>
  <PresentationFormat>Widescreen</PresentationFormat>
  <Paragraphs>13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Rockwell</vt:lpstr>
      <vt:lpstr>Tema di Office</vt:lpstr>
      <vt:lpstr>« Le carte geografiche» Classe III F- Plesso Fra’ Siciliano</vt:lpstr>
      <vt:lpstr>Cos’è una carta geografica?</vt:lpstr>
      <vt:lpstr>I diversi tipi di Carte geografiche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Le carte geografiche» Classe III F- Plesso Fra’ Siciliano</dc:title>
  <dc:creator>Vincenzo Romano</dc:creator>
  <cp:lastModifiedBy>Vincenzo Romano</cp:lastModifiedBy>
  <cp:revision>7</cp:revision>
  <dcterms:created xsi:type="dcterms:W3CDTF">2020-12-01T16:35:44Z</dcterms:created>
  <dcterms:modified xsi:type="dcterms:W3CDTF">2020-12-01T17:00:08Z</dcterms:modified>
</cp:coreProperties>
</file>