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1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0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5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43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0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0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8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820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6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7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9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2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2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1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9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67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6" Type="http://schemas.openxmlformats.org/officeDocument/2006/relationships/image" Target="../media/image9.pn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6" Type="http://schemas.openxmlformats.org/officeDocument/2006/relationships/image" Target="../media/image9.pn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5" Type="http://schemas.openxmlformats.org/officeDocument/2006/relationships/image" Target="../media/image9.png" /><Relationship Id="rId4" Type="http://schemas.openxmlformats.org/officeDocument/2006/relationships/image" Target="../media/image1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5" Type="http://schemas.openxmlformats.org/officeDocument/2006/relationships/image" Target="../media/image9.png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b="1">
                <a:solidFill>
                  <a:srgbClr val="FF0000"/>
                </a:solidFill>
                <a:latin typeface="Candara"/>
              </a:rPr>
              <a:t>                                                        Classe 5 sez. b   matematica -inglese</a:t>
            </a:r>
            <a:endParaRPr lang="it-IT">
              <a:solidFill>
                <a:srgbClr val="ACD433"/>
              </a:solidFill>
              <a:latin typeface="Century Gothic" panose="020B0502020202020204"/>
            </a:endParaRPr>
          </a:p>
          <a:p>
            <a:r>
              <a:rPr lang="it-IT" b="1" dirty="0">
                <a:solidFill>
                  <a:srgbClr val="FF0000"/>
                </a:solidFill>
                <a:latin typeface="Candara"/>
              </a:rPr>
              <a:t>                                                              Doc. Maisto </a:t>
            </a:r>
            <a:r>
              <a:rPr lang="it-IT" b="1" dirty="0" err="1">
                <a:solidFill>
                  <a:srgbClr val="FF0000"/>
                </a:solidFill>
                <a:latin typeface="Candara"/>
              </a:rPr>
              <a:t>marianna</a:t>
            </a:r>
            <a:r>
              <a:rPr lang="it-IT" b="1" dirty="0">
                <a:solidFill>
                  <a:srgbClr val="FF0000"/>
                </a:solidFill>
                <a:latin typeface="Candara"/>
              </a:rPr>
              <a:t>                         </a:t>
            </a:r>
            <a:endParaRPr lang="it-IT" dirty="0"/>
          </a:p>
          <a:p>
            <a:endParaRPr lang="it-IT" b="1" dirty="0">
              <a:solidFill>
                <a:srgbClr val="FF0000"/>
              </a:solidFill>
              <a:latin typeface="Candara"/>
            </a:endParaRPr>
          </a:p>
          <a:p>
            <a:endParaRPr lang="it-IT" b="1" dirty="0">
              <a:solidFill>
                <a:srgbClr val="FF0000"/>
              </a:solidFill>
              <a:latin typeface="Candara"/>
            </a:endParaRPr>
          </a:p>
        </p:txBody>
      </p:sp>
      <p:pic>
        <p:nvPicPr>
          <p:cNvPr id="4" name="Immagine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74E9951D-6D69-43F4-8B7C-3167CA7D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84" y="1441676"/>
            <a:ext cx="5877464" cy="33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B5296-4853-478F-9449-63C08868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C5461B-C240-4536-A5C9-9CF938109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DE94EC2C-F5A5-45C2-9939-0B685BC43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37" y="543747"/>
            <a:ext cx="5316746" cy="2808771"/>
          </a:xfrm>
          <a:prstGeom prst="rect">
            <a:avLst/>
          </a:prstGeom>
        </p:spPr>
      </p:pic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BE40F3F-8D4E-4704-8109-ADB8DF58B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702" y="4012457"/>
            <a:ext cx="3318294" cy="1952972"/>
          </a:xfrm>
          <a:prstGeom prst="rect">
            <a:avLst/>
          </a:prstGeom>
        </p:spPr>
      </p:pic>
      <p:pic>
        <p:nvPicPr>
          <p:cNvPr id="6" name="Registrazione">
            <a:hlinkClick r:id="" action="ppaction://media"/>
            <a:extLst>
              <a:ext uri="{FF2B5EF4-FFF2-40B4-BE49-F238E27FC236}">
                <a16:creationId xmlns:a16="http://schemas.microsoft.com/office/drawing/2014/main" id="{91222B9B-3EA7-4813-900A-13A79BA58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3592" y="434346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3F69D2-EC75-4E46-B321-3086E24D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i="1" dirty="0">
                <a:latin typeface="Candara"/>
              </a:rPr>
              <a:t>                                         </a:t>
            </a:r>
            <a:br>
              <a:rPr lang="it-IT" sz="1800" i="1" dirty="0">
                <a:latin typeface="Candara"/>
              </a:rPr>
            </a:br>
            <a:r>
              <a:rPr lang="it-IT" sz="1800" i="1" dirty="0">
                <a:latin typeface="Candara"/>
              </a:rPr>
              <a:t>  </a:t>
            </a:r>
            <a:r>
              <a:rPr lang="it-IT" sz="1800" i="1" dirty="0">
                <a:solidFill>
                  <a:schemeClr val="bg1"/>
                </a:solidFill>
                <a:latin typeface="Candara"/>
              </a:rPr>
              <a:t>                                            Lo stesso numero si può scrivere  come il </a:t>
            </a:r>
            <a:br>
              <a:rPr lang="it-IT" sz="1800" i="1" dirty="0">
                <a:solidFill>
                  <a:schemeClr val="bg1"/>
                </a:solidFill>
                <a:latin typeface="Candara"/>
              </a:rPr>
            </a:br>
            <a:r>
              <a:rPr lang="it-IT" sz="1800" b="1" i="1" dirty="0">
                <a:solidFill>
                  <a:srgbClr val="FF0000"/>
                </a:solidFill>
                <a:latin typeface="Candara"/>
              </a:rPr>
              <a:t>                           prodotto di un numero di una sola cifra per una potenza di 10</a:t>
            </a:r>
            <a:endParaRPr lang="it-IT" sz="1800" i="1" dirty="0">
              <a:latin typeface="Candara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963747F3-C690-42DE-B9D2-CE64C59283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03312" y="2060465"/>
            <a:ext cx="4396339" cy="4253492"/>
          </a:xfrm>
        </p:spPr>
      </p:pic>
      <p:pic>
        <p:nvPicPr>
          <p:cNvPr id="6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960C678-4DF9-4495-AF83-7B1EB54DCE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54493" y="2074059"/>
            <a:ext cx="4396341" cy="4164312"/>
          </a:xfrm>
        </p:spPr>
      </p:pic>
      <p:pic>
        <p:nvPicPr>
          <p:cNvPr id="3" name="Registrazione (2)">
            <a:hlinkClick r:id="" action="ppaction://media"/>
            <a:extLst>
              <a:ext uri="{FF2B5EF4-FFF2-40B4-BE49-F238E27FC236}">
                <a16:creationId xmlns:a16="http://schemas.microsoft.com/office/drawing/2014/main" id="{A8F56A31-77B1-4F0D-A7EA-857EFD6074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0309" y="519172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60AD554-0A5C-4E64-9B6B-913AAB523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43" y="1494191"/>
            <a:ext cx="5589916" cy="3883996"/>
          </a:xfrm>
          <a:prstGeom prst="rect">
            <a:avLst/>
          </a:prstGeom>
        </p:spPr>
      </p:pic>
      <p:pic>
        <p:nvPicPr>
          <p:cNvPr id="3" name="Registrazione (4)">
            <a:hlinkClick r:id="" action="ppaction://media"/>
            <a:extLst>
              <a:ext uri="{FF2B5EF4-FFF2-40B4-BE49-F238E27FC236}">
                <a16:creationId xmlns:a16="http://schemas.microsoft.com/office/drawing/2014/main" id="{74801B87-BAAA-4300-8C84-55C71859D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1479" y="225874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CD738AC4-091F-46BE-98C8-ABEF70C47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93" y="1401601"/>
            <a:ext cx="5029199" cy="3666609"/>
          </a:xfrm>
          <a:prstGeom prst="rect">
            <a:avLst/>
          </a:prstGeom>
        </p:spPr>
      </p:pic>
      <p:pic>
        <p:nvPicPr>
          <p:cNvPr id="3" name="Registrazione (3)">
            <a:hlinkClick r:id="" action="ppaction://media"/>
            <a:extLst>
              <a:ext uri="{FF2B5EF4-FFF2-40B4-BE49-F238E27FC236}">
                <a16:creationId xmlns:a16="http://schemas.microsoft.com/office/drawing/2014/main" id="{95468C31-3627-4594-94CE-9DC32E7C3B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7441" y="40415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Ione</vt:lpstr>
      <vt:lpstr>Presentazione standard di PowerPoint</vt:lpstr>
      <vt:lpstr>Presentazione standard di PowerPoint</vt:lpstr>
      <vt:lpstr>                                                                                        Lo stesso numero si può scrivere  come il                             prodotto di un numero di una sola cifra per una potenza di 10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Marianna Maisto</cp:lastModifiedBy>
  <cp:revision>154</cp:revision>
  <dcterms:created xsi:type="dcterms:W3CDTF">2020-11-30T16:44:14Z</dcterms:created>
  <dcterms:modified xsi:type="dcterms:W3CDTF">2020-12-01T11:12:30Z</dcterms:modified>
</cp:coreProperties>
</file>