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96DA61-4E9C-4B17-84DA-71562039F1A3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280015-FB8E-42A8-B45F-1D845DDC4BA8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2832844"/>
            <a:ext cx="6384210" cy="812180"/>
          </a:xfrm>
        </p:spPr>
        <p:txBody>
          <a:bodyPr>
            <a:noAutofit/>
          </a:bodyPr>
          <a:lstStyle/>
          <a:p>
            <a:r>
              <a:rPr lang="it-IT" b="1" dirty="0" smtClean="0"/>
              <a:t>Percorso interdisciplinare: </a:t>
            </a:r>
            <a:endParaRPr lang="it-IT" b="1" dirty="0" smtClean="0"/>
          </a:p>
          <a:p>
            <a:r>
              <a:rPr lang="it-IT" b="1" dirty="0" smtClean="0"/>
              <a:t>Scienze</a:t>
            </a:r>
            <a:r>
              <a:rPr lang="it-IT" b="1" dirty="0" smtClean="0"/>
              <a:t>, italiano, matematica, musica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21088"/>
            <a:ext cx="2195736" cy="264277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203682" y="2606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Classe quarta B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102" y="6119336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Insegnanti D’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Antò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- Camposano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5576" y="1700808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L’acqua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una fonte di 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vita</a:t>
            </a:r>
            <a:endParaRPr lang="it-IT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93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9772" y="260648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Acqua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5576" y="2420888"/>
            <a:ext cx="23042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E’ una sostanza </a:t>
            </a:r>
            <a:r>
              <a:rPr lang="it-IT" sz="2400" b="1" dirty="0" smtClean="0">
                <a:solidFill>
                  <a:schemeClr val="bg2">
                    <a:lumMod val="25000"/>
                  </a:schemeClr>
                </a:solidFill>
              </a:rPr>
              <a:t>indispensabile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 per la vita degli esseri viventi.</a:t>
            </a:r>
            <a:endParaRPr lang="it-IT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259438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Copre due terzi della superficie della Terra</a:t>
            </a:r>
            <a:endParaRPr lang="it-IT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12160" y="2420888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Scioglie le sostanze (solvente)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Circola di continuo fra la Terra e l’atmosfera: ciclo dell’acqua.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</a:rPr>
              <a:t>Èl’unica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 sostanza che in natura si trova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</a:rPr>
              <a:t>allostato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: solido, liquido e aeriforme</a:t>
            </a:r>
            <a:endParaRPr lang="it-IT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1691680" y="1484784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824028" y="143014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213884" y="136899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36" y="5373559"/>
            <a:ext cx="1050984" cy="148444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6" y="4080331"/>
            <a:ext cx="2309230" cy="120287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88300"/>
            <a:ext cx="709454" cy="134493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59" y="4694138"/>
            <a:ext cx="1897298" cy="14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72000" y="100197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1600" b="1" dirty="0" smtClean="0">
                <a:solidFill>
                  <a:schemeClr val="bg2">
                    <a:lumMod val="25000"/>
                  </a:schemeClr>
                </a:solidFill>
              </a:rPr>
              <a:t>Il Sole riscalda l’acqua presente negli oceani e nei corsi d’acqua, facendola evaporare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613270" y="5301208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2,il vapore acqueo, una volta raggiunta l’atmosfera, a causa delle basse temperature, si condensa in minuscole goccioline che formano le nuvole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530120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2">
                    <a:lumMod val="25000"/>
                  </a:schemeClr>
                </a:solidFill>
              </a:rPr>
              <a:t>3. Le nuvole , spinte dal vento, si scontrano tra di loro e l’acqua ricade sulla terra sotto forma di pioggia o neve (precipitazioni);</a:t>
            </a:r>
          </a:p>
          <a:p>
            <a:r>
              <a:rPr lang="it-IT" sz="1600" b="1" dirty="0" smtClean="0">
                <a:solidFill>
                  <a:schemeClr val="bg2">
                    <a:lumMod val="25000"/>
                  </a:schemeClr>
                </a:solidFill>
              </a:rPr>
              <a:t>l’acqua, torna così sulla Terra e il ciclo ricomincia.</a:t>
            </a:r>
            <a:endParaRPr lang="it-IT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8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456384" cy="512656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240360" cy="511256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27584" y="54868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Leggi la storia e rispondi alle domande</a:t>
            </a:r>
            <a:endParaRPr lang="it-IT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823668" cy="5904656"/>
          </a:xfrm>
        </p:spPr>
      </p:pic>
    </p:spTree>
    <p:extLst>
      <p:ext uri="{BB962C8B-B14F-4D97-AF65-F5344CB8AC3E}">
        <p14:creationId xmlns:p14="http://schemas.microsoft.com/office/powerpoint/2010/main" val="141300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8121257" cy="381642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L’acqua nelle nostre case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64212" y="155679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L’acqua viene prelevata dalle falde acquifere e viene resa potabile negli impianti di potabilizzazione. Attraverso i tubi arriva all’acquedotto e così arriva nelle nostre case. Dalle nostre case viene scaricata nelle fognature e arriva fino agli impianti di depurazione dove viene ripulita.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3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4536504" cy="5179382"/>
          </a:xfrm>
          <a:prstGeom prst="rect">
            <a:avLst/>
          </a:prstGeom>
        </p:spPr>
      </p:pic>
      <p:pic>
        <p:nvPicPr>
          <p:cNvPr id="5" name="GOCCIA DOPO GOCCIA - 37° Zecchino d'Oro 1994 - Canzoni anim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275" y="5448679"/>
            <a:ext cx="609600" cy="6096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916929" y="4437112"/>
            <a:ext cx="22470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Ascolta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19528"/>
            <a:ext cx="1985705" cy="180518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55576" y="3326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Leggi e rispondi</a:t>
            </a:r>
            <a:endParaRPr lang="it-IT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4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72" y="1484784"/>
            <a:ext cx="3967256" cy="417646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L’acqua è importantissima perché:…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590792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L’acqua è la materia della vita. E’ matrice, madre e mezzo. Non esiste vita senza acqua.</a:t>
            </a:r>
            <a:endParaRPr lang="it-IT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14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</TotalTime>
  <Words>238</Words>
  <Application>Microsoft Office PowerPoint</Application>
  <PresentationFormat>Presentazione su schermo (4:3)</PresentationFormat>
  <Paragraphs>22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Onde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L’acqua nelle nostre case</vt:lpstr>
      <vt:lpstr>Presentazione standard di PowerPoint</vt:lpstr>
      <vt:lpstr>L’acqua è importantissima perché:…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Acqua: fonte di vita</dc:title>
  <dc:creator>Utente</dc:creator>
  <cp:lastModifiedBy>Utente</cp:lastModifiedBy>
  <cp:revision>13</cp:revision>
  <dcterms:created xsi:type="dcterms:W3CDTF">2020-12-01T17:02:44Z</dcterms:created>
  <dcterms:modified xsi:type="dcterms:W3CDTF">2020-12-02T10:41:29Z</dcterms:modified>
</cp:coreProperties>
</file>