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C351C7-267C-4EDC-AD1E-6E12ABE01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628FD5-D29F-482D-B9AC-CBF66AB66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F0F4D8-76F3-4007-AEF8-05445D286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C2-C535-4FB6-8D07-B27BAB7975A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4A4FE3-B149-4DB5-B012-109CA387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E00C96-D8D4-4FFC-A58B-9F801ED54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9760-E2ED-4F0A-A1C0-DEC907B50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31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8A35EF-E1EF-4B46-846F-DBF110B4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A81C3D-AF09-4D72-9493-A84BF0CB3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935BA6-6341-440B-A1B3-E8D7781E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C2-C535-4FB6-8D07-B27BAB7975A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98FE54-4907-4DCA-961F-D48F1302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429654-86DB-4AC4-86B4-942A62A9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9760-E2ED-4F0A-A1C0-DEC907B50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17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FD51834-09EE-401B-98B3-F5225E924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1A5AF9-32E6-4F7F-8824-65834CB65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D99B49-D7CC-484A-89B3-35AFEA283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C2-C535-4FB6-8D07-B27BAB7975A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EFEF21-44BE-4800-83AE-B305C446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AD86E6-2AE3-43C4-ADB5-96222B30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9760-E2ED-4F0A-A1C0-DEC907B50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33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0B1BA20-5945-45EE-B80E-5E60C741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15C1-5957-4BD9-A7B8-E4172A3E599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2808DBB-5568-424B-BC6C-8B33A840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B23F68-F12C-40C8-AFBB-2F767F61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8A8-85F6-41B6-A046-5C84E6FAF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01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B67090-D7AD-4E46-A5FA-E35B48E4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E18698-C3B8-411B-B370-5BCDFAF61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98E8A5-CBBD-4FD5-9B61-5B90DCFB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C2-C535-4FB6-8D07-B27BAB7975A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807A63-9B16-43BB-BC86-FFFCB58F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ADFA96-623A-4F5F-A449-DD40F593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9760-E2ED-4F0A-A1C0-DEC907B50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73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5B7D72-89DD-4C3B-835F-48BBB601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EE9F88-6589-4CCB-9C89-736C05D0E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C35325-0026-41FA-AB75-2EF280DA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C2-C535-4FB6-8D07-B27BAB7975A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551E37-9ECD-4D46-9818-9E6232C0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17E92E-30F9-49EB-B545-FD5E413F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9760-E2ED-4F0A-A1C0-DEC907B50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74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B26690-4AD7-49FF-996C-B0056F0B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B89E3C-5D12-4403-A0F2-B38EC720B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298DF5B-9FD6-4AE2-A4BB-DCEC58071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F50DE7-020C-4789-8A78-5D6BE4C2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C2-C535-4FB6-8D07-B27BAB7975A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ED8D76-4E4D-4809-A1B3-CEE34D7E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E577D2-74AB-4944-9255-41C49D0A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9760-E2ED-4F0A-A1C0-DEC907B50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08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2D87B8-87AF-4F0F-8A6C-630C2C4F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4D60E6-E2E1-49E1-A999-E4B688D3F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D5BEAD-9CB8-4FB9-8AF7-C587C344E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85BADF8-C1D5-44AF-853B-895910D151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537C0E9-EC28-4054-AF6F-BDD6681FB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5426BA0-A243-4CC5-9116-B268E9A3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C2-C535-4FB6-8D07-B27BAB7975A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43B0C81-8AB4-4825-860C-7594BACE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9D0E2E5-5B27-43FC-A582-F6BFED36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9760-E2ED-4F0A-A1C0-DEC907B50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06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D74D9E-ADA3-4A39-B68D-96A9B2CA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F047BDB-2E7F-48BC-9A42-4B602579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C2-C535-4FB6-8D07-B27BAB7975A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A00299-9566-4D96-9879-B199C002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934E3F-F0FA-48ED-AD5F-B67E1323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9760-E2ED-4F0A-A1C0-DEC907B50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02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B08B78-4110-4D80-A806-6D24FF67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C2-C535-4FB6-8D07-B27BAB7975A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9AA08E-6C2D-4463-BC79-2C94F7F3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18961E-18C6-49F7-8573-C180F3FE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9760-E2ED-4F0A-A1C0-DEC907B50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72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9A06D8-6065-41E8-9F4E-8B4EE901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2A6715-C38E-4923-819D-F31AB11ED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0269D3-58D9-49D8-901D-3B720980D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A41939-A3CF-47ED-9AED-4A229BA5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C2-C535-4FB6-8D07-B27BAB7975A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1F6E67-510C-4BBB-B970-E0C5D4E6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062A51-998D-4667-BE69-41BD542B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9760-E2ED-4F0A-A1C0-DEC907B50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4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83FFA7-45A4-4591-AA4B-B94ECB12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CCED654-9A7B-4BBB-8F10-20552DAFD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473DAD-5337-4E74-8338-2D1CA9860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A06235-4FC6-44C5-B246-A107A03C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C2-C535-4FB6-8D07-B27BAB7975A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0186BB-01D6-4D11-8B62-020E635C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9E0FA2-9F9B-47DB-8B1C-8F82BD41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9760-E2ED-4F0A-A1C0-DEC907B50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16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D12FD40-0EC5-462F-ACBF-85790DAB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2B1501-FA53-4CF4-8EDD-029FC49DD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7A8097-BBDB-45CE-90C6-089AB1AEF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03C2-C535-4FB6-8D07-B27BAB7975A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51889B-A65A-4FD4-A2E1-4B342DFB6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17974-7032-4516-8AE9-A0CA70692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B9760-E2ED-4F0A-A1C0-DEC907B501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41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89CB52D-B5F9-4E74-B798-ED396072F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6F42BB-2B26-43C1-B1FA-ACDF53320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92BDC8-0184-459C-9EA4-6D7D39B1B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815C1-5957-4BD9-A7B8-E4172A3E599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CB7952-FBE6-485D-B272-ED9BF19CE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DD947D-A5D2-48E1-8047-F91279993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BC8A8-85F6-41B6-A046-5C84E6FAF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39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B5YI8AfGyW0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Ye84CBX_kYs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Y_4IZ7Cj7-I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G21VvYU987I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165CF4-F219-4DC5-A35A-D87E0936C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023" y="2654490"/>
            <a:ext cx="5083747" cy="3220382"/>
          </a:xfrm>
        </p:spPr>
        <p:txBody>
          <a:bodyPr anchor="t">
            <a:normAutofit/>
          </a:bodyPr>
          <a:lstStyle/>
          <a:p>
            <a:pPr algn="r"/>
            <a:r>
              <a:rPr lang="it-IT" sz="3700" b="1">
                <a:solidFill>
                  <a:srgbClr val="FFFFFF"/>
                </a:solidFill>
              </a:rPr>
              <a:t>La «poesia» del Natale</a:t>
            </a:r>
            <a:br>
              <a:rPr lang="it-IT" sz="3700" b="1">
                <a:solidFill>
                  <a:srgbClr val="FFFFFF"/>
                </a:solidFill>
              </a:rPr>
            </a:br>
            <a:r>
              <a:rPr lang="it-IT" sz="3700" b="1">
                <a:solidFill>
                  <a:srgbClr val="FFFFFF"/>
                </a:solidFill>
              </a:rPr>
              <a:t> </a:t>
            </a:r>
            <a:br>
              <a:rPr lang="it-IT" sz="3700" b="1">
                <a:solidFill>
                  <a:srgbClr val="FFFFFF"/>
                </a:solidFill>
              </a:rPr>
            </a:br>
            <a:r>
              <a:rPr lang="it-IT" sz="2800" b="1">
                <a:solidFill>
                  <a:srgbClr val="FFFFFF"/>
                </a:solidFill>
              </a:rPr>
              <a:t>Classe III F- Plesso Fra’ Siciliano</a:t>
            </a:r>
            <a:br>
              <a:rPr lang="it-IT" sz="2800" b="1">
                <a:solidFill>
                  <a:srgbClr val="FFFFFF"/>
                </a:solidFill>
              </a:rPr>
            </a:br>
            <a:br>
              <a:rPr lang="it-IT" sz="3700" b="1">
                <a:solidFill>
                  <a:srgbClr val="FFFFFF"/>
                </a:solidFill>
              </a:rPr>
            </a:br>
            <a:r>
              <a:rPr lang="it-IT" sz="1600" b="1">
                <a:solidFill>
                  <a:srgbClr val="FFFFFF"/>
                </a:solidFill>
              </a:rPr>
              <a:t>attività trasversale di italiano/arte/musica/Ed. fisica/ L2</a:t>
            </a:r>
            <a:endParaRPr lang="it-IT" sz="1600" b="1" dirty="0">
              <a:solidFill>
                <a:srgbClr val="FFFF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158C68B-7033-498D-929B-DBDDFC48B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835862"/>
            <a:ext cx="4138655" cy="1112208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Doc. Pascale Maria Rosaria</a:t>
            </a: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0A0BE2C-7736-4125-987C-5F05A3E89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76" r="1" b="1"/>
          <a:stretch/>
        </p:blipFill>
        <p:spPr>
          <a:xfrm>
            <a:off x="6553199" y="457200"/>
            <a:ext cx="518160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Elementi multimediali online 2" title="Il testo poetico">
            <a:hlinkClick r:id="" action="ppaction://media"/>
            <a:extLst>
              <a:ext uri="{FF2B5EF4-FFF2-40B4-BE49-F238E27FC236}">
                <a16:creationId xmlns:a16="http://schemas.microsoft.com/office/drawing/2014/main" id="{D9FE7621-656C-4B22-AC95-73C8D7746A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2800" y="457200"/>
            <a:ext cx="10566400" cy="59436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0F982C-A8A9-4882-8ACB-2181D8B0377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690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31C7736-4141-46FB-9861-8B886F32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55" y="983891"/>
            <a:ext cx="2994844" cy="399312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lementi multimediali online 3" title="IL TESTO POETICO   POESIE E FILASTROCCHE">
            <a:hlinkClick r:id="" action="ppaction://media"/>
            <a:extLst>
              <a:ext uri="{FF2B5EF4-FFF2-40B4-BE49-F238E27FC236}">
                <a16:creationId xmlns:a16="http://schemas.microsoft.com/office/drawing/2014/main" id="{1A92A76E-3A85-4B15-A305-AC159D0CBF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45244" y="2005256"/>
            <a:ext cx="6020730" cy="338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DD73F14-9A17-4930-B180-E1CA5208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79" y="610728"/>
            <a:ext cx="2548869" cy="396711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1542B63-9BBF-4EE6-9629-7A98CFC1D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909" y="1438413"/>
            <a:ext cx="4383464" cy="46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6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B32739D-E49F-47E7-A711-846404677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371" y="273377"/>
            <a:ext cx="6334813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3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Elementi multimediali online 2" title="Christmas Dance| Baby dance di Natale con Carolina e Topo Tip| Canzone di Natale per ba...">
            <a:hlinkClick r:id="" action="ppaction://media"/>
            <a:extLst>
              <a:ext uri="{FF2B5EF4-FFF2-40B4-BE49-F238E27FC236}">
                <a16:creationId xmlns:a16="http://schemas.microsoft.com/office/drawing/2014/main" id="{798EE802-B30C-4E70-B640-78BEEDEBC0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2800" y="457200"/>
            <a:ext cx="1056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lementi multimediali online 1" title="Jingle bells- con testo  e traduzione Italiano Inglese">
            <a:hlinkClick r:id="" action="ppaction://media"/>
            <a:extLst>
              <a:ext uri="{FF2B5EF4-FFF2-40B4-BE49-F238E27FC236}">
                <a16:creationId xmlns:a16="http://schemas.microsoft.com/office/drawing/2014/main" id="{AF9D53EE-1C11-446C-8405-FEDE18A640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2800" y="457200"/>
            <a:ext cx="10566400" cy="59436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2A990D-0323-4A65-BF1A-5BE73AE95D09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43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37</Words>
  <Application>Microsoft Office PowerPoint</Application>
  <PresentationFormat>Widescreen</PresentationFormat>
  <Paragraphs>2</Paragraphs>
  <Slides>7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Tema di Office</vt:lpstr>
      <vt:lpstr>La «poesia» del Natale   Classe III F- Plesso Fra’ Siciliano  attività trasversale di italiano/arte/musica/Ed. fisica/ L2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«poesia»del Natale Classe III F- Plesso Fra’ Siciliano attività trasversale di italiano/arte/musica/Ed. fisica/ L2</dc:title>
  <dc:creator>Vincenzo Romano</dc:creator>
  <cp:lastModifiedBy>Vincenzo Romano</cp:lastModifiedBy>
  <cp:revision>3</cp:revision>
  <dcterms:created xsi:type="dcterms:W3CDTF">2020-12-10T11:19:37Z</dcterms:created>
  <dcterms:modified xsi:type="dcterms:W3CDTF">2020-12-10T11:39:26Z</dcterms:modified>
</cp:coreProperties>
</file>