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21" autoAdjust="0"/>
  </p:normalViewPr>
  <p:slideViewPr>
    <p:cSldViewPr snapToGrid="0">
      <p:cViewPr varScale="1">
        <p:scale>
          <a:sx n="86" d="100"/>
          <a:sy n="86" d="100"/>
        </p:scale>
        <p:origin x="9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CC235-B04F-414C-82BE-D1F81C96D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4EE01-00C6-4D5B-9170-E93D2E229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31316-8944-4D62-A528-82102245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316498-7F3C-4779-90E4-7D4C8F87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A4B21D-462F-4625-9076-577B0B0A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3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01964-DFAE-4251-966C-9DBFB08A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D3061B-691A-4DFB-8CA8-F1B2D4743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E32C85-C003-4D92-B027-E00C9845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287A44-E206-47DE-A849-EA82100C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5645A-AF1B-4D30-9580-54C21B4C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77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34A3E9-5677-4E1A-848B-F30F49577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0EC864-CAFE-4975-B05B-99E7A54C2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4563B-FFFE-4285-8E54-EC665A35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3E5FC-3580-4F2F-BC08-440ADCC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33F87F-85DA-491A-88E0-8D841A2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88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866E6-B430-47D3-9543-32F6787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4C1603-21ED-4B99-A93E-0876734B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869AA5-7129-480D-B737-0FEDC703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C2995-3765-42EF-BED0-C92A391B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60F96-7B32-4F0A-B4E0-D54D6FAE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4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D4AFC-BFDE-40ED-A50E-33B75903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79EB5C-5EB4-4D9C-8F67-D8E829B7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96DD57-F458-4F7B-9BDF-80E84235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5D515-35D4-4E41-88BD-648796C7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DBC9A6-6A59-4C55-8545-2C929F38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9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33385-13FE-49E7-A637-6B06837E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4FA68-4E66-4C5F-8264-D41CC2C2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CF9933-6EE3-44B9-895E-F8CA4727E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C1B69F-FB00-4220-AE79-C50DC93D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357FB-E473-490B-9099-7DB8F843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B40345-D855-405A-A3EB-0DF3B733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9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E364F-0BE7-4BCC-BA19-660B22EF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424994-5F93-43B2-9845-21FBED7D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54A2AE-94E6-4E36-8ECB-677C72974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8084B-E89C-4A20-BC73-88BBA27EE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41C341-D5DB-440C-9BAD-6365E4C3D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36486B-36DB-467C-881B-8EE93F9A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2794BF4-86A4-469F-ABD2-FAF3FBDE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A96AF6-6B70-478F-A0B9-DF689AF9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81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E4984-42F0-4F79-BBAB-E340217C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AC9E10-332D-4D05-915F-AC01C2E4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570D3B-105B-4438-9C10-2F4EF87D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DC1AC7-6C61-429C-BF95-DADC4F37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B1BA20-5945-45EE-B80E-5E60C741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808DBB-5568-424B-BC6C-8B33A840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B23F68-F12C-40C8-AFBB-2F767F61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01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91DAC-5372-48A1-ADC7-00A10492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E42C96-3130-4F23-B624-6C1F946D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99FBAB-3E5A-4019-B764-D7945EB34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06FE2-2F83-46D9-8F8A-10DED82E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703A1F-1E7C-4FC2-80DE-219804B9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8462C7-8CB7-44BD-8F2A-B1C325E3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75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ACC77-DCAA-4701-B090-3A96A6FA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E2966D-CBB0-416F-9579-B2A549B69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FF21C0-6539-4114-ADE4-4208C239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8C56E6-1583-4205-9F97-6E62DCF4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11563D-D999-46D5-8C23-91863151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058C77-9F66-4360-8872-4DC73B9D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3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9CB52D-B5F9-4E74-B798-ED396072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6F42BB-2B26-43C1-B1FA-ACDF5332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2BDC8-0184-459C-9EA4-6D7D39B1B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B7952-FBE6-485D-B272-ED9BF19C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DD947D-A5D2-48E1-8047-F9127999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Ubx3xQ7Xx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_4IZ7Cj7-I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kqnERK2NW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726F3E-EE1B-4386-BBC5-F412644D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1" b="602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7374F1-DA97-4C26-99AE-D53871EE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50387"/>
            <a:ext cx="3935500" cy="3531403"/>
          </a:xfrm>
        </p:spPr>
        <p:txBody>
          <a:bodyPr anchor="t">
            <a:normAutofit fontScale="90000"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La «poesia» del Natale</a:t>
            </a:r>
            <a:br>
              <a:rPr lang="it-IT" sz="4000" b="1" dirty="0">
                <a:solidFill>
                  <a:srgbClr val="FFFFFF"/>
                </a:solidFill>
              </a:rPr>
            </a:br>
            <a:r>
              <a:rPr lang="it-IT" sz="4000" b="1" dirty="0">
                <a:solidFill>
                  <a:srgbClr val="FFFFFF"/>
                </a:solidFill>
              </a:rPr>
              <a:t>Classe IV F</a:t>
            </a:r>
            <a:br>
              <a:rPr lang="it-IT" sz="4000" b="1" dirty="0">
                <a:solidFill>
                  <a:srgbClr val="FFFFFF"/>
                </a:solidFill>
              </a:rPr>
            </a:br>
            <a:r>
              <a:rPr lang="it-IT" sz="4000" b="1" dirty="0">
                <a:solidFill>
                  <a:srgbClr val="FFFFFF"/>
                </a:solidFill>
              </a:rPr>
              <a:t>Plesso Fra’ Siciliano</a:t>
            </a:r>
            <a:br>
              <a:rPr lang="it-IT" sz="4000" b="1" dirty="0">
                <a:solidFill>
                  <a:srgbClr val="FFFFFF"/>
                </a:solidFill>
              </a:rPr>
            </a:br>
            <a:r>
              <a:rPr lang="it-IT" sz="2000" b="1" dirty="0">
                <a:solidFill>
                  <a:srgbClr val="FFFFFF"/>
                </a:solidFill>
              </a:rPr>
              <a:t>Attività</a:t>
            </a:r>
            <a:r>
              <a:rPr lang="it-IT" sz="4000" b="1" dirty="0">
                <a:solidFill>
                  <a:srgbClr val="FFFFFF"/>
                </a:solidFill>
              </a:rPr>
              <a:t> </a:t>
            </a:r>
            <a:r>
              <a:rPr lang="it-IT" sz="2000" b="1" dirty="0">
                <a:solidFill>
                  <a:srgbClr val="FFFFFF"/>
                </a:solidFill>
              </a:rPr>
              <a:t>trasversale di italiano/arte/musica/</a:t>
            </a:r>
            <a:r>
              <a:rPr lang="it-IT" sz="2000" b="1" dirty="0" err="1">
                <a:solidFill>
                  <a:srgbClr val="FFFFFF"/>
                </a:solidFill>
              </a:rPr>
              <a:t>ed.fisica</a:t>
            </a:r>
            <a:r>
              <a:rPr lang="it-IT" sz="2000" b="1" dirty="0">
                <a:solidFill>
                  <a:srgbClr val="FFFFFF"/>
                </a:solidFill>
              </a:rPr>
              <a:t>/L2</a:t>
            </a:r>
            <a:br>
              <a:rPr lang="it-IT" sz="4000" b="1" dirty="0">
                <a:solidFill>
                  <a:srgbClr val="FFFFFF"/>
                </a:solidFill>
              </a:rPr>
            </a:br>
            <a:endParaRPr lang="it-IT" sz="4000" b="1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118514-4E8A-4EB1-8626-9D81BB1CD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r>
              <a:rPr lang="it-IT" sz="2000">
                <a:solidFill>
                  <a:srgbClr val="FFFFFF"/>
                </a:solidFill>
              </a:rPr>
              <a:t>D</a:t>
            </a:r>
            <a:r>
              <a:rPr lang="it-IT" sz="2000" b="1">
                <a:solidFill>
                  <a:srgbClr val="FFFFFF"/>
                </a:solidFill>
              </a:rPr>
              <a:t>oc. Pascale Maria Rosaria</a:t>
            </a:r>
          </a:p>
        </p:txBody>
      </p:sp>
    </p:spTree>
    <p:extLst>
      <p:ext uri="{BB962C8B-B14F-4D97-AF65-F5344CB8AC3E}">
        <p14:creationId xmlns:p14="http://schemas.microsoft.com/office/powerpoint/2010/main" val="246034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i multimediali online 1" title="Il testo poetico">
            <a:hlinkClick r:id="" action="ppaction://media"/>
            <a:extLst>
              <a:ext uri="{FF2B5EF4-FFF2-40B4-BE49-F238E27FC236}">
                <a16:creationId xmlns:a16="http://schemas.microsoft.com/office/drawing/2014/main" id="{987FD893-FC08-4874-A47B-938B8CFBF4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990" y="457200"/>
            <a:ext cx="93335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614610-D52C-4F4B-B44F-3419993B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84" y="989765"/>
            <a:ext cx="3036735" cy="39671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F070F7-9C4E-4F99-BAD8-61C0EB6C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1432387"/>
            <a:ext cx="4751795" cy="44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0ADC13F-F1C9-4C02-88FE-A9C8C29B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6859" y="-1106423"/>
            <a:ext cx="5943600" cy="90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lementi multimediali online 2" title="Christmas Dance| Baby dance di Natale con Carolina e Topo Tip| Canzone di Natale per ba...">
            <a:hlinkClick r:id="" action="ppaction://media"/>
            <a:extLst>
              <a:ext uri="{FF2B5EF4-FFF2-40B4-BE49-F238E27FC236}">
                <a16:creationId xmlns:a16="http://schemas.microsoft.com/office/drawing/2014/main" id="{798EE802-B30C-4E70-B640-78BEEDEBC0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jingle bells original song  sms [skiza 7741981] to 811">
            <a:hlinkClick r:id="" action="ppaction://media"/>
            <a:extLst>
              <a:ext uri="{FF2B5EF4-FFF2-40B4-BE49-F238E27FC236}">
                <a16:creationId xmlns:a16="http://schemas.microsoft.com/office/drawing/2014/main" id="{076B69E0-D28F-454A-8E70-637C0EBB3B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402" y="590353"/>
            <a:ext cx="7095243" cy="57956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F9C5D9-DE44-4F4F-9D14-86B8F8E39B8D}"/>
              </a:ext>
            </a:extLst>
          </p:cNvPr>
          <p:cNvSpPr txBox="1"/>
          <p:nvPr/>
        </p:nvSpPr>
        <p:spPr>
          <a:xfrm>
            <a:off x="7711126" y="476701"/>
            <a:ext cx="412893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Futura PT Book"/>
              </a:rPr>
              <a:t>Jingle bells</a:t>
            </a:r>
          </a:p>
          <a:p>
            <a:endParaRPr lang="en-US" sz="1200" dirty="0">
              <a:solidFill>
                <a:srgbClr val="000000"/>
              </a:solidFill>
              <a:latin typeface="Futura PT Book"/>
            </a:endParaRP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Dashing through the snow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in a one-horse open sleigh,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over the fields we go, laughing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Bells on bobtail ring, making spirits bright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What fun it is to ride and sing a sleighing song tonight.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A day or two ago I thought I’d take a ride,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and soon Miss Fannie Bright was seated by my side.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The horse was lean and lank, misfortune seemed his lot,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he got into a drifted bank and we, we got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Futura PT Book"/>
              </a:rPr>
              <a:t>upsot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Now the ground is white, go it while you’re young,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Take the girls tonight and sing this sleighing song.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Just get a bobtailed bay, two-forty for his speed,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Then hitch him to an open sleigh, and crack! You’ll take the lead.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Jingle bells, jingle bells, jingle all the way.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Futura PT Book"/>
              </a:rPr>
              <a:t>O, what fun it is to ride in a one-horse open sleigh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055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350</Words>
  <Application>Microsoft Office PowerPoint</Application>
  <PresentationFormat>Widescreen</PresentationFormat>
  <Paragraphs>5</Paragraphs>
  <Slides>6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Futura PT Book</vt:lpstr>
      <vt:lpstr>Tema di Office</vt:lpstr>
      <vt:lpstr>La «poesia» del Natale Classe IV F Plesso Fra’ Siciliano Attività trasversale di italiano/arte/musica/ed.fisica/L2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Natale Classi IIIF-IV F</dc:title>
  <dc:creator>mr.pascale60@gmail.com</dc:creator>
  <cp:lastModifiedBy>Vincenzo Romano</cp:lastModifiedBy>
  <cp:revision>16</cp:revision>
  <dcterms:created xsi:type="dcterms:W3CDTF">2020-12-06T17:34:53Z</dcterms:created>
  <dcterms:modified xsi:type="dcterms:W3CDTF">2020-12-10T12:02:34Z</dcterms:modified>
</cp:coreProperties>
</file>