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59" r:id="rId5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 varScale="1">
        <p:scale>
          <a:sx n="120" d="100"/>
          <a:sy n="120" d="100"/>
        </p:scale>
        <p:origin x="120" y="2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B1F680E-0167-4B09-A066-62643752BE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2AFB122E-406F-415E-B8CD-5481840547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9E482CB-C1C2-48EE-8CB8-0586F013C3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CD96F-F411-4E3F-AD61-CFED4C38627D}" type="datetimeFigureOut">
              <a:rPr lang="it-IT" smtClean="0"/>
              <a:t>04/12/2020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6A41331-F3B3-47E0-BCEF-9A3CEF4D2E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255631B-BA24-423D-BC47-47749EB82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00C52-34BA-4EA8-9305-BB52403579E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759713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48E8E92-9DBE-44A1-AB16-A1FB17EF68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2B2A39FF-0C7F-4148-A20F-A68EB20F76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D686355-7FDB-4857-9C2C-5EAED620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CD96F-F411-4E3F-AD61-CFED4C38627D}" type="datetimeFigureOut">
              <a:rPr lang="it-IT" smtClean="0"/>
              <a:t>04/12/2020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83A62EC-070D-49B3-9005-7974CACBC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8CE53A0-4C10-4175-BD6E-598127599A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00C52-34BA-4EA8-9305-BB52403579E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8538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3A5D009E-CAD3-443A-B029-07137549CFD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8D74EB75-5B38-4B70-92D0-CD21990A87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9165DC3-4CF1-4D8F-8AE7-219B12F2EC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CD96F-F411-4E3F-AD61-CFED4C38627D}" type="datetimeFigureOut">
              <a:rPr lang="it-IT" smtClean="0"/>
              <a:t>04/12/2020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26DB94E-E751-4462-9EC0-C1052188F8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1692240-DA0C-422B-9E34-C0A640F28C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00C52-34BA-4EA8-9305-BB52403579E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372169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2D8A3EF-5401-4150-941D-2E9752887D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64ACAA4-35EA-452A-8450-BA2C9F8E41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38C471C-D0FE-4A79-A1BE-F4CE46CBD7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CD96F-F411-4E3F-AD61-CFED4C38627D}" type="datetimeFigureOut">
              <a:rPr lang="it-IT" smtClean="0"/>
              <a:t>04/12/2020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05166C0-F671-4C9D-8582-97442DDF64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B23D82F-6113-40BB-AD4E-CB34A631E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00C52-34BA-4EA8-9305-BB52403579E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116388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D35C8D4-E300-4987-BFB5-9BED1D462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B5ABD6D-228A-4E90-9669-DFE6E89E79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CD688D3-E85F-44DC-8059-668C051AF1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CD96F-F411-4E3F-AD61-CFED4C38627D}" type="datetimeFigureOut">
              <a:rPr lang="it-IT" smtClean="0"/>
              <a:t>04/12/2020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14DA053-9106-40BF-A528-2068899AAE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DBB91D3-8F1A-4ACD-920C-AFEA42EDF6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00C52-34BA-4EA8-9305-BB52403579E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662282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BEC730A-29B5-469C-B53C-9891358B0B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92D77DB-C475-499D-9DC2-4B714B8626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EE0DB0FD-DE85-4B48-9712-4337EF2964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17EBB381-E9E0-4730-8E0F-7572A8E325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CD96F-F411-4E3F-AD61-CFED4C38627D}" type="datetimeFigureOut">
              <a:rPr lang="it-IT" smtClean="0"/>
              <a:t>04/12/2020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9AAE3BB2-4BED-49F7-AE01-304681742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875D16D8-1BC6-41C4-ADE1-48FEA7DE25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00C52-34BA-4EA8-9305-BB52403579E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877920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19A5F27-6762-4EAF-A6D0-FCEE6D56E9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FC05FCE-497B-48BC-9843-7F3BD95233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10D76FAB-5A2E-4956-907E-3251E1E283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5CEA118D-FB62-4A46-BD46-CDE46867BD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E38067A8-0D49-48C2-BB7D-5D982168528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4BD5A89D-9DAF-463B-85E0-15337076FA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CD96F-F411-4E3F-AD61-CFED4C38627D}" type="datetimeFigureOut">
              <a:rPr lang="it-IT" smtClean="0"/>
              <a:t>04/12/2020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2A71E71F-1682-45A4-BF30-0E2DE0AACD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D92BE5BD-4F88-48AA-9B97-39E1A2EA8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00C52-34BA-4EA8-9305-BB52403579E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453224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45B1F91-A073-4B3C-B9BB-2696B498E9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88CBB165-9EF3-4F73-AC23-652BFB8C2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CD96F-F411-4E3F-AD61-CFED4C38627D}" type="datetimeFigureOut">
              <a:rPr lang="it-IT" smtClean="0"/>
              <a:t>04/12/2020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3E5787E6-AF1C-4AD6-8DA2-820FDFB0A5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B317A8B8-9381-4D62-9009-5D8F03F174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00C52-34BA-4EA8-9305-BB52403579E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899402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92FB1ECE-12D4-4F26-829F-296887D2C1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CD96F-F411-4E3F-AD61-CFED4C38627D}" type="datetimeFigureOut">
              <a:rPr lang="it-IT" smtClean="0"/>
              <a:t>04/12/2020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AC812833-D39B-40B4-A6F2-5A3B555C3B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48C50E6-6C38-4303-AAC8-45660809D6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00C52-34BA-4EA8-9305-BB52403579E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752902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398CDF3-23DE-4A56-A036-46B7BDC502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09CE823-B28F-440D-AB61-4188A062A3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F3C0F5D7-4762-46BD-B76B-C8DC545ED0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31B095EF-9043-4B32-8689-E4CBA8ED2E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CD96F-F411-4E3F-AD61-CFED4C38627D}" type="datetimeFigureOut">
              <a:rPr lang="it-IT" smtClean="0"/>
              <a:t>04/12/2020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83EF6F8B-0B62-4591-8DC1-4C96B121FD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B65EA9ED-404D-4787-B2EB-F04C7E0F28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00C52-34BA-4EA8-9305-BB52403579E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3614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8181A90-39E9-40B4-B284-1B776B87F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1B01FFC1-CF5A-43A6-A26C-5D2F3132435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40A0EFDF-993A-4692-98E0-BF1E54519C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D8B6ED04-B88A-45FA-B2E4-60C4E2CADB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CD96F-F411-4E3F-AD61-CFED4C38627D}" type="datetimeFigureOut">
              <a:rPr lang="it-IT" smtClean="0"/>
              <a:t>04/12/2020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35EE6E9D-36E6-45B2-9A87-DAA8DE7697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12E726C0-2002-4D49-B894-E3531AD1F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00C52-34BA-4EA8-9305-BB52403579E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044058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2A313837-9F48-4F64-B746-DCE599DC36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5B47928A-1A44-4B8B-94F0-0F215046B6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8BE37D2-3308-406A-874F-6979B22980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8CD96F-F411-4E3F-AD61-CFED4C38627D}" type="datetimeFigureOut">
              <a:rPr lang="it-IT" smtClean="0"/>
              <a:t>04/12/2020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8C49764-1711-47E6-A35C-23D6731205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69FEB52-52F1-4A25-8FF8-C29C48D74A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C00C52-34BA-4EA8-9305-BB52403579E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82159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video" Target="https://www.youtube.com/embed/2J034rhN4r8?feature=oembed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5.jpeg"/><Relationship Id="rId4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F7D3DAE-43C1-4CB3-9EA0-4381D75839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514" t="9091" r="3" b="3"/>
          <a:stretch/>
        </p:blipFill>
        <p:spPr>
          <a:xfrm>
            <a:off x="20" y="584909"/>
            <a:ext cx="5718616" cy="5509675"/>
          </a:xfrm>
          <a:custGeom>
            <a:avLst/>
            <a:gdLst/>
            <a:ahLst/>
            <a:cxnLst/>
            <a:rect l="l" t="t" r="r" b="b"/>
            <a:pathLst>
              <a:path w="5718636" h="5509675">
                <a:moveTo>
                  <a:pt x="0" y="0"/>
                </a:moveTo>
                <a:lnTo>
                  <a:pt x="2672821" y="0"/>
                </a:lnTo>
                <a:lnTo>
                  <a:pt x="2673116" y="639"/>
                </a:lnTo>
                <a:lnTo>
                  <a:pt x="3175662" y="639"/>
                </a:lnTo>
                <a:lnTo>
                  <a:pt x="5718636" y="5509675"/>
                </a:lnTo>
                <a:lnTo>
                  <a:pt x="502842" y="5509675"/>
                </a:lnTo>
                <a:lnTo>
                  <a:pt x="502842" y="5509036"/>
                </a:lnTo>
                <a:lnTo>
                  <a:pt x="0" y="5509036"/>
                </a:lnTo>
                <a:close/>
              </a:path>
            </a:pathLst>
          </a:custGeom>
        </p:spPr>
      </p:pic>
      <p:sp>
        <p:nvSpPr>
          <p:cNvPr id="9" name="Freeform: Shape 8">
            <a:extLst>
              <a:ext uri="{FF2B5EF4-FFF2-40B4-BE49-F238E27FC236}">
                <a16:creationId xmlns:a16="http://schemas.microsoft.com/office/drawing/2014/main" id="{17CDB40A-75BB-4498-A20B-59C3984A3A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842619" y="585526"/>
            <a:ext cx="8349381" cy="5509038"/>
          </a:xfrm>
          <a:custGeom>
            <a:avLst/>
            <a:gdLst>
              <a:gd name="connsiteX0" fmla="*/ 0 w 8349381"/>
              <a:gd name="connsiteY0" fmla="*/ 0 h 5509038"/>
              <a:gd name="connsiteX1" fmla="*/ 8349381 w 8349381"/>
              <a:gd name="connsiteY1" fmla="*/ 0 h 5509038"/>
              <a:gd name="connsiteX2" fmla="*/ 5806407 w 8349381"/>
              <a:gd name="connsiteY2" fmla="*/ 5509038 h 5509038"/>
              <a:gd name="connsiteX3" fmla="*/ 0 w 8349381"/>
              <a:gd name="connsiteY3" fmla="*/ 5509038 h 5509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49381" h="5509038">
                <a:moveTo>
                  <a:pt x="0" y="0"/>
                </a:moveTo>
                <a:lnTo>
                  <a:pt x="8349381" y="0"/>
                </a:lnTo>
                <a:lnTo>
                  <a:pt x="5806407" y="5509038"/>
                </a:lnTo>
                <a:lnTo>
                  <a:pt x="0" y="5509038"/>
                </a:lnTo>
                <a:close/>
              </a:path>
            </a:pathLst>
          </a:cu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35974795-7AE3-4F4E-90C4-2E972656F8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86272" y="3651047"/>
            <a:ext cx="5370576" cy="911117"/>
          </a:xfrm>
        </p:spPr>
        <p:txBody>
          <a:bodyPr>
            <a:normAutofit/>
          </a:bodyPr>
          <a:lstStyle/>
          <a:p>
            <a:pPr algn="l"/>
            <a:r>
              <a:rPr lang="it-IT" sz="2000" dirty="0">
                <a:solidFill>
                  <a:srgbClr val="FFFFFF"/>
                </a:solidFill>
              </a:rPr>
              <a:t>Doc. Pascale Maria Rosaria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7DBE49EA-00D0-4A9B-9BC1-EE84205E4B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73747" y="1408814"/>
            <a:ext cx="5683102" cy="2235277"/>
          </a:xfrm>
        </p:spPr>
        <p:txBody>
          <a:bodyPr>
            <a:normAutofit/>
          </a:bodyPr>
          <a:lstStyle/>
          <a:p>
            <a:pPr algn="l"/>
            <a:r>
              <a:rPr lang="it-IT" sz="2800" dirty="0">
                <a:solidFill>
                  <a:srgbClr val="FFFFFF"/>
                </a:solidFill>
              </a:rPr>
              <a:t>« La storia della Terra»</a:t>
            </a:r>
            <a:br>
              <a:rPr lang="it-IT" sz="2800" dirty="0">
                <a:solidFill>
                  <a:srgbClr val="FFFFFF"/>
                </a:solidFill>
              </a:rPr>
            </a:br>
            <a:r>
              <a:rPr lang="it-IT" sz="2800" dirty="0">
                <a:solidFill>
                  <a:srgbClr val="FFFFFF"/>
                </a:solidFill>
              </a:rPr>
              <a:t>Attività di potenziamento italiano/storia</a:t>
            </a:r>
            <a:br>
              <a:rPr lang="it-IT" sz="2800" dirty="0">
                <a:solidFill>
                  <a:srgbClr val="FFFFFF"/>
                </a:solidFill>
              </a:rPr>
            </a:br>
            <a:br>
              <a:rPr lang="it-IT" sz="2800" dirty="0">
                <a:solidFill>
                  <a:srgbClr val="FFFFFF"/>
                </a:solidFill>
              </a:rPr>
            </a:br>
            <a:r>
              <a:rPr lang="it-IT" sz="2800" dirty="0">
                <a:solidFill>
                  <a:srgbClr val="FFFFFF"/>
                </a:solidFill>
              </a:rPr>
              <a:t>Classe III F – Plesso Fra’ Siciliano</a:t>
            </a:r>
          </a:p>
        </p:txBody>
      </p:sp>
    </p:spTree>
    <p:extLst>
      <p:ext uri="{BB962C8B-B14F-4D97-AF65-F5344CB8AC3E}">
        <p14:creationId xmlns:p14="http://schemas.microsoft.com/office/powerpoint/2010/main" val="15918077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B761509-3B9A-49A6-A84B-C3D8681169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7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Freeform: Shape 8">
            <a:extLst>
              <a:ext uri="{FF2B5EF4-FFF2-40B4-BE49-F238E27FC236}">
                <a16:creationId xmlns:a16="http://schemas.microsoft.com/office/drawing/2014/main" id="{91DE43FD-EB47-414A-B0AB-169B0FFFA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272922" cy="6858000"/>
          </a:xfrm>
          <a:custGeom>
            <a:avLst/>
            <a:gdLst>
              <a:gd name="connsiteX0" fmla="*/ 0 w 9272922"/>
              <a:gd name="connsiteY0" fmla="*/ 0 h 6858000"/>
              <a:gd name="connsiteX1" fmla="*/ 1733417 w 9272922"/>
              <a:gd name="connsiteY1" fmla="*/ 0 h 6858000"/>
              <a:gd name="connsiteX2" fmla="*/ 3307976 w 9272922"/>
              <a:gd name="connsiteY2" fmla="*/ 0 h 6858000"/>
              <a:gd name="connsiteX3" fmla="*/ 8126249 w 9272922"/>
              <a:gd name="connsiteY3" fmla="*/ 0 h 6858000"/>
              <a:gd name="connsiteX4" fmla="*/ 8138896 w 9272922"/>
              <a:gd name="connsiteY4" fmla="*/ 31774 h 6858000"/>
              <a:gd name="connsiteX5" fmla="*/ 9193904 w 9272922"/>
              <a:gd name="connsiteY5" fmla="*/ 2682457 h 6858000"/>
              <a:gd name="connsiteX6" fmla="*/ 9193904 w 9272922"/>
              <a:gd name="connsiteY6" fmla="*/ 3752208 h 6858000"/>
              <a:gd name="connsiteX7" fmla="*/ 8036400 w 9272922"/>
              <a:gd name="connsiteY7" fmla="*/ 6660411 h 6858000"/>
              <a:gd name="connsiteX8" fmla="*/ 7957938 w 9272922"/>
              <a:gd name="connsiteY8" fmla="*/ 6857542 h 6858000"/>
              <a:gd name="connsiteX9" fmla="*/ 3307976 w 9272922"/>
              <a:gd name="connsiteY9" fmla="*/ 6857542 h 6858000"/>
              <a:gd name="connsiteX10" fmla="*/ 3307976 w 9272922"/>
              <a:gd name="connsiteY10" fmla="*/ 6858000 h 6858000"/>
              <a:gd name="connsiteX11" fmla="*/ 0 w 9272922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272922" h="6858000">
                <a:moveTo>
                  <a:pt x="0" y="0"/>
                </a:moveTo>
                <a:lnTo>
                  <a:pt x="1733417" y="0"/>
                </a:lnTo>
                <a:lnTo>
                  <a:pt x="3307976" y="0"/>
                </a:lnTo>
                <a:lnTo>
                  <a:pt x="8126249" y="0"/>
                </a:lnTo>
                <a:lnTo>
                  <a:pt x="8138896" y="31774"/>
                </a:lnTo>
                <a:cubicBezTo>
                  <a:pt x="9193904" y="2682457"/>
                  <a:pt x="9193904" y="2682457"/>
                  <a:pt x="9193904" y="2682457"/>
                </a:cubicBezTo>
                <a:cubicBezTo>
                  <a:pt x="9299262" y="2988100"/>
                  <a:pt x="9299262" y="3446565"/>
                  <a:pt x="9193904" y="3752208"/>
                </a:cubicBezTo>
                <a:cubicBezTo>
                  <a:pt x="8709916" y="4968215"/>
                  <a:pt x="8331802" y="5918220"/>
                  <a:pt x="8036400" y="6660411"/>
                </a:cubicBezTo>
                <a:lnTo>
                  <a:pt x="7957938" y="6857542"/>
                </a:lnTo>
                <a:lnTo>
                  <a:pt x="3307976" y="6857542"/>
                </a:lnTo>
                <a:lnTo>
                  <a:pt x="3307976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FE5A288A-9D4C-49D0-9643-E664E47035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4082" y="643466"/>
            <a:ext cx="5024779" cy="5566833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58495BCC-CE77-4CC2-952E-846F41119F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160561" y="1075188"/>
            <a:ext cx="1562267" cy="1172973"/>
            <a:chOff x="9160561" y="1075188"/>
            <a:chExt cx="1562267" cy="1172973"/>
          </a:xfrm>
        </p:grpSpPr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1B42538B-E30F-4967-A6C1-8EBA775F4D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160561" y="1423846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9A6BD9AC-4DE7-4B20-8547-4E3B375C21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960661" y="1075188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3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4455B2D2-6598-47F0-A309-E19A7788A2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21170" y="3004930"/>
            <a:ext cx="609600" cy="609600"/>
          </a:xfrm>
          <a:prstGeom prst="rect">
            <a:avLst/>
          </a:prstGeom>
        </p:spPr>
      </p:pic>
      <p:sp>
        <p:nvSpPr>
          <p:cNvPr id="4" name="Freccia a destra 3">
            <a:extLst>
              <a:ext uri="{FF2B5EF4-FFF2-40B4-BE49-F238E27FC236}">
                <a16:creationId xmlns:a16="http://schemas.microsoft.com/office/drawing/2014/main" id="{969F1BA2-A220-4290-AE6C-7D4C9CB5055C}"/>
              </a:ext>
            </a:extLst>
          </p:cNvPr>
          <p:cNvSpPr/>
          <p:nvPr/>
        </p:nvSpPr>
        <p:spPr>
          <a:xfrm>
            <a:off x="9721186" y="3067414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20659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7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B761509-3B9A-49A6-A84B-C3D8681169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7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Freeform: Shape 8">
            <a:extLst>
              <a:ext uri="{FF2B5EF4-FFF2-40B4-BE49-F238E27FC236}">
                <a16:creationId xmlns:a16="http://schemas.microsoft.com/office/drawing/2014/main" id="{91DE43FD-EB47-414A-B0AB-169B0FFFA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272922" cy="6858000"/>
          </a:xfrm>
          <a:custGeom>
            <a:avLst/>
            <a:gdLst>
              <a:gd name="connsiteX0" fmla="*/ 0 w 9272922"/>
              <a:gd name="connsiteY0" fmla="*/ 0 h 6858000"/>
              <a:gd name="connsiteX1" fmla="*/ 1733417 w 9272922"/>
              <a:gd name="connsiteY1" fmla="*/ 0 h 6858000"/>
              <a:gd name="connsiteX2" fmla="*/ 3307976 w 9272922"/>
              <a:gd name="connsiteY2" fmla="*/ 0 h 6858000"/>
              <a:gd name="connsiteX3" fmla="*/ 8126249 w 9272922"/>
              <a:gd name="connsiteY3" fmla="*/ 0 h 6858000"/>
              <a:gd name="connsiteX4" fmla="*/ 8138896 w 9272922"/>
              <a:gd name="connsiteY4" fmla="*/ 31774 h 6858000"/>
              <a:gd name="connsiteX5" fmla="*/ 9193904 w 9272922"/>
              <a:gd name="connsiteY5" fmla="*/ 2682457 h 6858000"/>
              <a:gd name="connsiteX6" fmla="*/ 9193904 w 9272922"/>
              <a:gd name="connsiteY6" fmla="*/ 3752208 h 6858000"/>
              <a:gd name="connsiteX7" fmla="*/ 8036400 w 9272922"/>
              <a:gd name="connsiteY7" fmla="*/ 6660411 h 6858000"/>
              <a:gd name="connsiteX8" fmla="*/ 7957938 w 9272922"/>
              <a:gd name="connsiteY8" fmla="*/ 6857542 h 6858000"/>
              <a:gd name="connsiteX9" fmla="*/ 3307976 w 9272922"/>
              <a:gd name="connsiteY9" fmla="*/ 6857542 h 6858000"/>
              <a:gd name="connsiteX10" fmla="*/ 3307976 w 9272922"/>
              <a:gd name="connsiteY10" fmla="*/ 6858000 h 6858000"/>
              <a:gd name="connsiteX11" fmla="*/ 0 w 9272922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272922" h="6858000">
                <a:moveTo>
                  <a:pt x="0" y="0"/>
                </a:moveTo>
                <a:lnTo>
                  <a:pt x="1733417" y="0"/>
                </a:lnTo>
                <a:lnTo>
                  <a:pt x="3307976" y="0"/>
                </a:lnTo>
                <a:lnTo>
                  <a:pt x="8126249" y="0"/>
                </a:lnTo>
                <a:lnTo>
                  <a:pt x="8138896" y="31774"/>
                </a:lnTo>
                <a:cubicBezTo>
                  <a:pt x="9193904" y="2682457"/>
                  <a:pt x="9193904" y="2682457"/>
                  <a:pt x="9193904" y="2682457"/>
                </a:cubicBezTo>
                <a:cubicBezTo>
                  <a:pt x="9299262" y="2988100"/>
                  <a:pt x="9299262" y="3446565"/>
                  <a:pt x="9193904" y="3752208"/>
                </a:cubicBezTo>
                <a:cubicBezTo>
                  <a:pt x="8709916" y="4968215"/>
                  <a:pt x="8331802" y="5918220"/>
                  <a:pt x="8036400" y="6660411"/>
                </a:cubicBezTo>
                <a:lnTo>
                  <a:pt x="7957938" y="6857542"/>
                </a:lnTo>
                <a:lnTo>
                  <a:pt x="3307976" y="6857542"/>
                </a:lnTo>
                <a:lnTo>
                  <a:pt x="3307976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068DD790-5592-4F77-8F02-DC38AA6394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9172" y="643466"/>
            <a:ext cx="4688399" cy="5566833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58495BCC-CE77-4CC2-952E-846F41119F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160561" y="1075188"/>
            <a:ext cx="1562267" cy="1172973"/>
            <a:chOff x="9160561" y="1075188"/>
            <a:chExt cx="1562267" cy="1172973"/>
          </a:xfrm>
        </p:grpSpPr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1B42538B-E30F-4967-A6C1-8EBA775F4D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160561" y="1423846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9A6BD9AC-4DE7-4B20-8547-4E3B375C21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960661" y="1075188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3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38263300-440C-495F-BA8B-88076C0A14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56181" y="2996980"/>
            <a:ext cx="609600" cy="609600"/>
          </a:xfrm>
          <a:prstGeom prst="rect">
            <a:avLst/>
          </a:prstGeom>
        </p:spPr>
      </p:pic>
      <p:sp>
        <p:nvSpPr>
          <p:cNvPr id="4" name="Freccia a destra 3">
            <a:extLst>
              <a:ext uri="{FF2B5EF4-FFF2-40B4-BE49-F238E27FC236}">
                <a16:creationId xmlns:a16="http://schemas.microsoft.com/office/drawing/2014/main" id="{162D48D2-0DED-4CF2-AC85-7B3B78571FBE}"/>
              </a:ext>
            </a:extLst>
          </p:cNvPr>
          <p:cNvSpPr/>
          <p:nvPr/>
        </p:nvSpPr>
        <p:spPr>
          <a:xfrm>
            <a:off x="9388568" y="3059464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12254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5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7C1E5815-D54C-487F-A054-6D4930ADE3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Elementi multimediali online 1" title="L'origine della Terra dopo il Big Bang.">
            <a:hlinkClick r:id="" action="ppaction://media"/>
            <a:extLst>
              <a:ext uri="{FF2B5EF4-FFF2-40B4-BE49-F238E27FC236}">
                <a16:creationId xmlns:a16="http://schemas.microsoft.com/office/drawing/2014/main" id="{F4A00F1C-9B71-4ADF-B386-9CBD35368154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643467" y="830240"/>
            <a:ext cx="9240039" cy="5197521"/>
          </a:xfrm>
          <a:prstGeom prst="rect">
            <a:avLst/>
          </a:prstGeom>
        </p:spPr>
      </p:pic>
      <p:sp>
        <p:nvSpPr>
          <p:cNvPr id="9" name="Freeform: Shape 8">
            <a:extLst>
              <a:ext uri="{FF2B5EF4-FFF2-40B4-BE49-F238E27FC236}">
                <a16:creationId xmlns:a16="http://schemas.microsoft.com/office/drawing/2014/main" id="{736F0DFD-0954-464F-BF12-DD2E6F6E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208496" y="0"/>
            <a:ext cx="1983504" cy="6858000"/>
          </a:xfrm>
          <a:custGeom>
            <a:avLst/>
            <a:gdLst>
              <a:gd name="connsiteX0" fmla="*/ 0 w 1983504"/>
              <a:gd name="connsiteY0" fmla="*/ 0 h 6858000"/>
              <a:gd name="connsiteX1" fmla="*/ 1376658 w 1983504"/>
              <a:gd name="connsiteY1" fmla="*/ 0 h 6858000"/>
              <a:gd name="connsiteX2" fmla="*/ 1690650 w 1983504"/>
              <a:gd name="connsiteY2" fmla="*/ 110269 h 6858000"/>
              <a:gd name="connsiteX3" fmla="*/ 1645361 w 1983504"/>
              <a:gd name="connsiteY3" fmla="*/ 135168 h 6858000"/>
              <a:gd name="connsiteX4" fmla="*/ 1373640 w 1983504"/>
              <a:gd name="connsiteY4" fmla="*/ 71141 h 6858000"/>
              <a:gd name="connsiteX5" fmla="*/ 1319295 w 1983504"/>
              <a:gd name="connsiteY5" fmla="*/ 88927 h 6858000"/>
              <a:gd name="connsiteX6" fmla="*/ 1346468 w 1983504"/>
              <a:gd name="connsiteY6" fmla="*/ 163625 h 6858000"/>
              <a:gd name="connsiteX7" fmla="*/ 1464213 w 1983504"/>
              <a:gd name="connsiteY7" fmla="*/ 192082 h 6858000"/>
              <a:gd name="connsiteX8" fmla="*/ 1648381 w 1983504"/>
              <a:gd name="connsiteY8" fmla="*/ 373491 h 6858000"/>
              <a:gd name="connsiteX9" fmla="*/ 1370620 w 1983504"/>
              <a:gd name="connsiteY9" fmla="*/ 352148 h 6858000"/>
              <a:gd name="connsiteX10" fmla="*/ 1322314 w 1983504"/>
              <a:gd name="connsiteY10" fmla="*/ 394834 h 6858000"/>
              <a:gd name="connsiteX11" fmla="*/ 1304199 w 1983504"/>
              <a:gd name="connsiteY11" fmla="*/ 451747 h 6858000"/>
              <a:gd name="connsiteX12" fmla="*/ 1222682 w 1983504"/>
              <a:gd name="connsiteY12" fmla="*/ 359262 h 6858000"/>
              <a:gd name="connsiteX13" fmla="*/ 1153242 w 1983504"/>
              <a:gd name="connsiteY13" fmla="*/ 334364 h 6858000"/>
              <a:gd name="connsiteX14" fmla="*/ 1132108 w 1983504"/>
              <a:gd name="connsiteY14" fmla="*/ 416176 h 6858000"/>
              <a:gd name="connsiteX15" fmla="*/ 1195509 w 1983504"/>
              <a:gd name="connsiteY15" fmla="*/ 505101 h 6858000"/>
              <a:gd name="connsiteX16" fmla="*/ 1364582 w 1983504"/>
              <a:gd name="connsiteY16" fmla="*/ 558458 h 6858000"/>
              <a:gd name="connsiteX17" fmla="*/ 1183434 w 1983504"/>
              <a:gd name="connsiteY17" fmla="*/ 558458 h 6858000"/>
              <a:gd name="connsiteX18" fmla="*/ 975114 w 1983504"/>
              <a:gd name="connsiteY18" fmla="*/ 522887 h 6858000"/>
              <a:gd name="connsiteX19" fmla="*/ 754716 w 1983504"/>
              <a:gd name="connsiteY19" fmla="*/ 533558 h 6858000"/>
              <a:gd name="connsiteX20" fmla="*/ 546395 w 1983504"/>
              <a:gd name="connsiteY20" fmla="*/ 462417 h 6858000"/>
              <a:gd name="connsiteX21" fmla="*/ 335056 w 1983504"/>
              <a:gd name="connsiteY21" fmla="*/ 465975 h 6858000"/>
              <a:gd name="connsiteX22" fmla="*/ 1270988 w 1983504"/>
              <a:gd name="connsiteY22" fmla="*/ 910606 h 6858000"/>
              <a:gd name="connsiteX23" fmla="*/ 1225701 w 1983504"/>
              <a:gd name="connsiteY23" fmla="*/ 921277 h 6858000"/>
              <a:gd name="connsiteX24" fmla="*/ 1165318 w 1983504"/>
              <a:gd name="connsiteY24" fmla="*/ 949734 h 6858000"/>
              <a:gd name="connsiteX25" fmla="*/ 1210606 w 1983504"/>
              <a:gd name="connsiteY25" fmla="*/ 1006647 h 6858000"/>
              <a:gd name="connsiteX26" fmla="*/ 1455156 w 1983504"/>
              <a:gd name="connsiteY26" fmla="*/ 1113358 h 6858000"/>
              <a:gd name="connsiteX27" fmla="*/ 1515538 w 1983504"/>
              <a:gd name="connsiteY27" fmla="*/ 1220069 h 6858000"/>
              <a:gd name="connsiteX28" fmla="*/ 1440060 w 1983504"/>
              <a:gd name="connsiteY28" fmla="*/ 1209399 h 6858000"/>
              <a:gd name="connsiteX29" fmla="*/ 1373640 w 1983504"/>
              <a:gd name="connsiteY29" fmla="*/ 1230741 h 6858000"/>
              <a:gd name="connsiteX30" fmla="*/ 1400810 w 1983504"/>
              <a:gd name="connsiteY30" fmla="*/ 1365909 h 6858000"/>
              <a:gd name="connsiteX31" fmla="*/ 1748012 w 1983504"/>
              <a:gd name="connsiteY31" fmla="*/ 1540204 h 6858000"/>
              <a:gd name="connsiteX32" fmla="*/ 1778203 w 1983504"/>
              <a:gd name="connsiteY32" fmla="*/ 1597117 h 6858000"/>
              <a:gd name="connsiteX33" fmla="*/ 1735936 w 1983504"/>
              <a:gd name="connsiteY33" fmla="*/ 1636245 h 6858000"/>
              <a:gd name="connsiteX34" fmla="*/ 1624228 w 1983504"/>
              <a:gd name="connsiteY34" fmla="*/ 1657587 h 6858000"/>
              <a:gd name="connsiteX35" fmla="*/ 1781223 w 1983504"/>
              <a:gd name="connsiteY35" fmla="*/ 1849668 h 6858000"/>
              <a:gd name="connsiteX36" fmla="*/ 1838587 w 1983504"/>
              <a:gd name="connsiteY36" fmla="*/ 1903025 h 6858000"/>
              <a:gd name="connsiteX37" fmla="*/ 1938218 w 1983504"/>
              <a:gd name="connsiteY37" fmla="*/ 1984836 h 6858000"/>
              <a:gd name="connsiteX38" fmla="*/ 1938218 w 1983504"/>
              <a:gd name="connsiteY38" fmla="*/ 2013292 h 6858000"/>
              <a:gd name="connsiteX39" fmla="*/ 1805376 w 1983504"/>
              <a:gd name="connsiteY39" fmla="*/ 2102219 h 6858000"/>
              <a:gd name="connsiteX40" fmla="*/ 1563844 w 1983504"/>
              <a:gd name="connsiteY40" fmla="*/ 2077320 h 6858000"/>
              <a:gd name="connsiteX41" fmla="*/ 1920104 w 1983504"/>
              <a:gd name="connsiteY41" fmla="*/ 2208931 h 6858000"/>
              <a:gd name="connsiteX42" fmla="*/ 766792 w 1983504"/>
              <a:gd name="connsiteY42" fmla="*/ 1892353 h 6858000"/>
              <a:gd name="connsiteX43" fmla="*/ 839252 w 1983504"/>
              <a:gd name="connsiteY43" fmla="*/ 1974165 h 6858000"/>
              <a:gd name="connsiteX44" fmla="*/ 1243816 w 1983504"/>
              <a:gd name="connsiteY44" fmla="*/ 2191146 h 6858000"/>
              <a:gd name="connsiteX45" fmla="*/ 1358543 w 1983504"/>
              <a:gd name="connsiteY45" fmla="*/ 2326314 h 6858000"/>
              <a:gd name="connsiteX46" fmla="*/ 1479310 w 1983504"/>
              <a:gd name="connsiteY46" fmla="*/ 2401012 h 6858000"/>
              <a:gd name="connsiteX47" fmla="*/ 1648381 w 1983504"/>
              <a:gd name="connsiteY47" fmla="*/ 2401012 h 6858000"/>
              <a:gd name="connsiteX48" fmla="*/ 1769146 w 1983504"/>
              <a:gd name="connsiteY48" fmla="*/ 2518395 h 6858000"/>
              <a:gd name="connsiteX49" fmla="*/ 1645361 w 1983504"/>
              <a:gd name="connsiteY49" fmla="*/ 2543294 h 6858000"/>
              <a:gd name="connsiteX50" fmla="*/ 1500444 w 1983504"/>
              <a:gd name="connsiteY50" fmla="*/ 2525509 h 6858000"/>
              <a:gd name="connsiteX51" fmla="*/ 1337410 w 1983504"/>
              <a:gd name="connsiteY51" fmla="*/ 2564636 h 6858000"/>
              <a:gd name="connsiteX52" fmla="*/ 1186452 w 1983504"/>
              <a:gd name="connsiteY52" fmla="*/ 2532623 h 6858000"/>
              <a:gd name="connsiteX53" fmla="*/ 1005304 w 1983504"/>
              <a:gd name="connsiteY53" fmla="*/ 2553965 h 6858000"/>
              <a:gd name="connsiteX54" fmla="*/ 947940 w 1983504"/>
              <a:gd name="connsiteY54" fmla="*/ 2692689 h 6858000"/>
              <a:gd name="connsiteX55" fmla="*/ 929826 w 1983504"/>
              <a:gd name="connsiteY55" fmla="*/ 2703362 h 6858000"/>
              <a:gd name="connsiteX56" fmla="*/ 594701 w 1983504"/>
              <a:gd name="connsiteY56" fmla="*/ 2923898 h 6858000"/>
              <a:gd name="connsiteX57" fmla="*/ 501108 w 1983504"/>
              <a:gd name="connsiteY57" fmla="*/ 2941684 h 6858000"/>
              <a:gd name="connsiteX58" fmla="*/ 1053610 w 1983504"/>
              <a:gd name="connsiteY58" fmla="*/ 3329402 h 6858000"/>
              <a:gd name="connsiteX59" fmla="*/ 682256 w 1983504"/>
              <a:gd name="connsiteY59" fmla="*/ 3229805 h 6858000"/>
              <a:gd name="connsiteX60" fmla="*/ 630932 w 1983504"/>
              <a:gd name="connsiteY60" fmla="*/ 3393429 h 6858000"/>
              <a:gd name="connsiteX61" fmla="*/ 806041 w 1983504"/>
              <a:gd name="connsiteY61" fmla="*/ 3539269 h 6858000"/>
              <a:gd name="connsiteX62" fmla="*/ 869444 w 1983504"/>
              <a:gd name="connsiteY62" fmla="*/ 3827390 h 6858000"/>
              <a:gd name="connsiteX63" fmla="*/ 839252 w 1983504"/>
              <a:gd name="connsiteY63" fmla="*/ 4090612 h 6858000"/>
              <a:gd name="connsiteX64" fmla="*/ 763774 w 1983504"/>
              <a:gd name="connsiteY64" fmla="*/ 4172424 h 6858000"/>
              <a:gd name="connsiteX65" fmla="*/ 655085 w 1983504"/>
              <a:gd name="connsiteY65" fmla="*/ 4321821 h 6858000"/>
              <a:gd name="connsiteX66" fmla="*/ 588662 w 1983504"/>
              <a:gd name="connsiteY66" fmla="*/ 4414305 h 6858000"/>
              <a:gd name="connsiteX67" fmla="*/ 356189 w 1983504"/>
              <a:gd name="connsiteY67" fmla="*/ 4378734 h 6858000"/>
              <a:gd name="connsiteX68" fmla="*/ 667160 w 1983504"/>
              <a:gd name="connsiteY68" fmla="*/ 4613499 h 6858000"/>
              <a:gd name="connsiteX69" fmla="*/ 416573 w 1983504"/>
              <a:gd name="connsiteY69" fmla="*/ 4585042 h 6858000"/>
              <a:gd name="connsiteX70" fmla="*/ 335056 w 1983504"/>
              <a:gd name="connsiteY70" fmla="*/ 4602828 h 6858000"/>
              <a:gd name="connsiteX71" fmla="*/ 380342 w 1983504"/>
              <a:gd name="connsiteY71" fmla="*/ 4677526 h 6858000"/>
              <a:gd name="connsiteX72" fmla="*/ 564510 w 1983504"/>
              <a:gd name="connsiteY72" fmla="*/ 4805580 h 6858000"/>
              <a:gd name="connsiteX73" fmla="*/ 944922 w 1983504"/>
              <a:gd name="connsiteY73" fmla="*/ 5154171 h 6858000"/>
              <a:gd name="connsiteX74" fmla="*/ 576586 w 1983504"/>
              <a:gd name="connsiteY74" fmla="*/ 4994104 h 6858000"/>
              <a:gd name="connsiteX75" fmla="*/ 963036 w 1983504"/>
              <a:gd name="connsiteY75" fmla="*/ 5353367 h 6858000"/>
              <a:gd name="connsiteX76" fmla="*/ 1047572 w 1983504"/>
              <a:gd name="connsiteY76" fmla="*/ 5474306 h 6858000"/>
              <a:gd name="connsiteX77" fmla="*/ 1222682 w 1983504"/>
              <a:gd name="connsiteY77" fmla="*/ 5769542 h 6858000"/>
              <a:gd name="connsiteX78" fmla="*/ 1213626 w 1983504"/>
              <a:gd name="connsiteY78" fmla="*/ 5801555 h 6858000"/>
              <a:gd name="connsiteX79" fmla="*/ 1014361 w 1983504"/>
              <a:gd name="connsiteY79" fmla="*/ 5755314 h 6858000"/>
              <a:gd name="connsiteX80" fmla="*/ 1274008 w 1983504"/>
              <a:gd name="connsiteY80" fmla="*/ 6004307 h 6858000"/>
              <a:gd name="connsiteX81" fmla="*/ 1542711 w 1983504"/>
              <a:gd name="connsiteY81" fmla="*/ 6196388 h 6858000"/>
              <a:gd name="connsiteX82" fmla="*/ 1352504 w 1983504"/>
              <a:gd name="connsiteY82" fmla="*/ 6167932 h 6858000"/>
              <a:gd name="connsiteX83" fmla="*/ 1089840 w 1983504"/>
              <a:gd name="connsiteY83" fmla="*/ 6057663 h 6858000"/>
              <a:gd name="connsiteX84" fmla="*/ 999266 w 1983504"/>
              <a:gd name="connsiteY84" fmla="*/ 6100347 h 6858000"/>
              <a:gd name="connsiteX85" fmla="*/ 1246836 w 1983504"/>
              <a:gd name="connsiteY85" fmla="*/ 6281757 h 6858000"/>
              <a:gd name="connsiteX86" fmla="*/ 1388735 w 1983504"/>
              <a:gd name="connsiteY86" fmla="*/ 6367127 h 6858000"/>
              <a:gd name="connsiteX87" fmla="*/ 1446099 w 1983504"/>
              <a:gd name="connsiteY87" fmla="*/ 6431153 h 6858000"/>
              <a:gd name="connsiteX88" fmla="*/ 1609132 w 1983504"/>
              <a:gd name="connsiteY88" fmla="*/ 6658805 h 6858000"/>
              <a:gd name="connsiteX89" fmla="*/ 1983504 w 1983504"/>
              <a:gd name="connsiteY89" fmla="*/ 6858000 h 6858000"/>
              <a:gd name="connsiteX90" fmla="*/ 0 w 1983504"/>
              <a:gd name="connsiteY9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1983504" h="6858000">
                <a:moveTo>
                  <a:pt x="0" y="0"/>
                </a:moveTo>
                <a:lnTo>
                  <a:pt x="1376658" y="0"/>
                </a:lnTo>
                <a:cubicBezTo>
                  <a:pt x="1482328" y="35571"/>
                  <a:pt x="1584980" y="78255"/>
                  <a:pt x="1690650" y="110269"/>
                </a:cubicBezTo>
                <a:cubicBezTo>
                  <a:pt x="1675553" y="145839"/>
                  <a:pt x="1660458" y="138725"/>
                  <a:pt x="1645361" y="135168"/>
                </a:cubicBezTo>
                <a:cubicBezTo>
                  <a:pt x="1554788" y="120941"/>
                  <a:pt x="1461194" y="110269"/>
                  <a:pt x="1373640" y="71141"/>
                </a:cubicBezTo>
                <a:cubicBezTo>
                  <a:pt x="1352504" y="64027"/>
                  <a:pt x="1328352" y="64027"/>
                  <a:pt x="1319295" y="88927"/>
                </a:cubicBezTo>
                <a:cubicBezTo>
                  <a:pt x="1304199" y="124497"/>
                  <a:pt x="1325332" y="145839"/>
                  <a:pt x="1346468" y="163625"/>
                </a:cubicBezTo>
                <a:cubicBezTo>
                  <a:pt x="1382696" y="195638"/>
                  <a:pt x="1424964" y="188525"/>
                  <a:pt x="1464213" y="192082"/>
                </a:cubicBezTo>
                <a:cubicBezTo>
                  <a:pt x="1572902" y="209867"/>
                  <a:pt x="1624228" y="259665"/>
                  <a:pt x="1648381" y="373491"/>
                </a:cubicBezTo>
                <a:cubicBezTo>
                  <a:pt x="1554788" y="327250"/>
                  <a:pt x="1461194" y="384162"/>
                  <a:pt x="1370620" y="352148"/>
                </a:cubicBezTo>
                <a:cubicBezTo>
                  <a:pt x="1346468" y="345034"/>
                  <a:pt x="1310237" y="355706"/>
                  <a:pt x="1322314" y="394834"/>
                </a:cubicBezTo>
                <a:cubicBezTo>
                  <a:pt x="1334390" y="430405"/>
                  <a:pt x="1373640" y="458860"/>
                  <a:pt x="1304199" y="451747"/>
                </a:cubicBezTo>
                <a:cubicBezTo>
                  <a:pt x="1252873" y="448189"/>
                  <a:pt x="1237778" y="405504"/>
                  <a:pt x="1222682" y="359262"/>
                </a:cubicBezTo>
                <a:cubicBezTo>
                  <a:pt x="1210606" y="334364"/>
                  <a:pt x="1177395" y="320135"/>
                  <a:pt x="1153242" y="334364"/>
                </a:cubicBezTo>
                <a:cubicBezTo>
                  <a:pt x="1123051" y="348592"/>
                  <a:pt x="1132108" y="387720"/>
                  <a:pt x="1132108" y="416176"/>
                </a:cubicBezTo>
                <a:cubicBezTo>
                  <a:pt x="1129088" y="469532"/>
                  <a:pt x="1153242" y="494431"/>
                  <a:pt x="1195509" y="505101"/>
                </a:cubicBezTo>
                <a:cubicBezTo>
                  <a:pt x="1246836" y="519330"/>
                  <a:pt x="1298160" y="537116"/>
                  <a:pt x="1364582" y="558458"/>
                </a:cubicBezTo>
                <a:cubicBezTo>
                  <a:pt x="1292122" y="594028"/>
                  <a:pt x="1237778" y="586915"/>
                  <a:pt x="1183434" y="558458"/>
                </a:cubicBezTo>
                <a:cubicBezTo>
                  <a:pt x="1117012" y="526444"/>
                  <a:pt x="1029458" y="483759"/>
                  <a:pt x="975114" y="522887"/>
                </a:cubicBezTo>
                <a:cubicBezTo>
                  <a:pt x="893597" y="579800"/>
                  <a:pt x="827176" y="544229"/>
                  <a:pt x="754716" y="533558"/>
                </a:cubicBezTo>
                <a:cubicBezTo>
                  <a:pt x="603758" y="512216"/>
                  <a:pt x="697352" y="480203"/>
                  <a:pt x="546395" y="462417"/>
                </a:cubicBezTo>
                <a:cubicBezTo>
                  <a:pt x="486012" y="455303"/>
                  <a:pt x="422610" y="426847"/>
                  <a:pt x="335056" y="465975"/>
                </a:cubicBezTo>
                <a:cubicBezTo>
                  <a:pt x="730563" y="672284"/>
                  <a:pt x="917750" y="658055"/>
                  <a:pt x="1270988" y="910606"/>
                </a:cubicBezTo>
                <a:cubicBezTo>
                  <a:pt x="1255893" y="935506"/>
                  <a:pt x="1240798" y="924835"/>
                  <a:pt x="1225701" y="921277"/>
                </a:cubicBezTo>
                <a:cubicBezTo>
                  <a:pt x="1201548" y="917720"/>
                  <a:pt x="1171356" y="903491"/>
                  <a:pt x="1165318" y="949734"/>
                </a:cubicBezTo>
                <a:cubicBezTo>
                  <a:pt x="1162298" y="985305"/>
                  <a:pt x="1180415" y="1003089"/>
                  <a:pt x="1210606" y="1006647"/>
                </a:cubicBezTo>
                <a:cubicBezTo>
                  <a:pt x="1298160" y="1020875"/>
                  <a:pt x="1376658" y="1070674"/>
                  <a:pt x="1455156" y="1113358"/>
                </a:cubicBezTo>
                <a:cubicBezTo>
                  <a:pt x="1491385" y="1131144"/>
                  <a:pt x="1530634" y="1156043"/>
                  <a:pt x="1515538" y="1220069"/>
                </a:cubicBezTo>
                <a:cubicBezTo>
                  <a:pt x="1485348" y="1237855"/>
                  <a:pt x="1464213" y="1212955"/>
                  <a:pt x="1440060" y="1209399"/>
                </a:cubicBezTo>
                <a:cubicBezTo>
                  <a:pt x="1415907" y="1205842"/>
                  <a:pt x="1358543" y="1220069"/>
                  <a:pt x="1373640" y="1230741"/>
                </a:cubicBezTo>
                <a:cubicBezTo>
                  <a:pt x="1443080" y="1269868"/>
                  <a:pt x="1316276" y="1365909"/>
                  <a:pt x="1400810" y="1365909"/>
                </a:cubicBezTo>
                <a:cubicBezTo>
                  <a:pt x="1539691" y="1365909"/>
                  <a:pt x="1615170" y="1536647"/>
                  <a:pt x="1748012" y="1540204"/>
                </a:cubicBezTo>
                <a:cubicBezTo>
                  <a:pt x="1769146" y="1540204"/>
                  <a:pt x="1778203" y="1572219"/>
                  <a:pt x="1778203" y="1597117"/>
                </a:cubicBezTo>
                <a:cubicBezTo>
                  <a:pt x="1778203" y="1629132"/>
                  <a:pt x="1757070" y="1632688"/>
                  <a:pt x="1735936" y="1636245"/>
                </a:cubicBezTo>
                <a:cubicBezTo>
                  <a:pt x="1702725" y="1639802"/>
                  <a:pt x="1666496" y="1597117"/>
                  <a:pt x="1624228" y="1657587"/>
                </a:cubicBezTo>
                <a:cubicBezTo>
                  <a:pt x="1702725" y="1693158"/>
                  <a:pt x="1784242" y="1728729"/>
                  <a:pt x="1781223" y="1849668"/>
                </a:cubicBezTo>
                <a:cubicBezTo>
                  <a:pt x="1781223" y="1881683"/>
                  <a:pt x="1814434" y="1895910"/>
                  <a:pt x="1838587" y="1903025"/>
                </a:cubicBezTo>
                <a:cubicBezTo>
                  <a:pt x="1880854" y="1917252"/>
                  <a:pt x="1914065" y="1938595"/>
                  <a:pt x="1938218" y="1984836"/>
                </a:cubicBezTo>
                <a:cubicBezTo>
                  <a:pt x="1938218" y="1995507"/>
                  <a:pt x="1938218" y="2002622"/>
                  <a:pt x="1938218" y="2013292"/>
                </a:cubicBezTo>
                <a:cubicBezTo>
                  <a:pt x="1932180" y="2123562"/>
                  <a:pt x="1871798" y="2120004"/>
                  <a:pt x="1805376" y="2102219"/>
                </a:cubicBezTo>
                <a:cubicBezTo>
                  <a:pt x="1726878" y="2080877"/>
                  <a:pt x="1648381" y="2038192"/>
                  <a:pt x="1563844" y="2077320"/>
                </a:cubicBezTo>
                <a:cubicBezTo>
                  <a:pt x="1681592" y="2130676"/>
                  <a:pt x="1811414" y="2134233"/>
                  <a:pt x="1920104" y="2208931"/>
                </a:cubicBezTo>
                <a:cubicBezTo>
                  <a:pt x="1515538" y="2223159"/>
                  <a:pt x="1159280" y="1984836"/>
                  <a:pt x="766792" y="1892353"/>
                </a:cubicBezTo>
                <a:cubicBezTo>
                  <a:pt x="778869" y="1952823"/>
                  <a:pt x="812080" y="1967051"/>
                  <a:pt x="839252" y="1974165"/>
                </a:cubicBezTo>
                <a:cubicBezTo>
                  <a:pt x="984170" y="2020407"/>
                  <a:pt x="1110974" y="2112891"/>
                  <a:pt x="1243816" y="2191146"/>
                </a:cubicBezTo>
                <a:cubicBezTo>
                  <a:pt x="1298160" y="2223159"/>
                  <a:pt x="1337410" y="2258731"/>
                  <a:pt x="1358543" y="2326314"/>
                </a:cubicBezTo>
                <a:cubicBezTo>
                  <a:pt x="1376658" y="2390340"/>
                  <a:pt x="1412888" y="2418796"/>
                  <a:pt x="1479310" y="2401012"/>
                </a:cubicBezTo>
                <a:cubicBezTo>
                  <a:pt x="1533654" y="2386784"/>
                  <a:pt x="1591018" y="2393898"/>
                  <a:pt x="1648381" y="2401012"/>
                </a:cubicBezTo>
                <a:cubicBezTo>
                  <a:pt x="1711782" y="2408126"/>
                  <a:pt x="1784242" y="2479267"/>
                  <a:pt x="1769146" y="2518395"/>
                </a:cubicBezTo>
                <a:cubicBezTo>
                  <a:pt x="1738956" y="2582422"/>
                  <a:pt x="1687630" y="2550408"/>
                  <a:pt x="1645361" y="2543294"/>
                </a:cubicBezTo>
                <a:cubicBezTo>
                  <a:pt x="1594036" y="2536181"/>
                  <a:pt x="1500444" y="2518395"/>
                  <a:pt x="1500444" y="2525509"/>
                </a:cubicBezTo>
                <a:cubicBezTo>
                  <a:pt x="1467232" y="2685576"/>
                  <a:pt x="1391754" y="2564636"/>
                  <a:pt x="1337410" y="2564636"/>
                </a:cubicBezTo>
                <a:cubicBezTo>
                  <a:pt x="1286084" y="2564636"/>
                  <a:pt x="1234759" y="2546851"/>
                  <a:pt x="1186452" y="2532623"/>
                </a:cubicBezTo>
                <a:cubicBezTo>
                  <a:pt x="1123051" y="2514837"/>
                  <a:pt x="1065688" y="2546851"/>
                  <a:pt x="1005304" y="2553965"/>
                </a:cubicBezTo>
                <a:cubicBezTo>
                  <a:pt x="950960" y="2561080"/>
                  <a:pt x="981150" y="2653563"/>
                  <a:pt x="947940" y="2692689"/>
                </a:cubicBezTo>
                <a:cubicBezTo>
                  <a:pt x="941903" y="2703362"/>
                  <a:pt x="935864" y="2703362"/>
                  <a:pt x="929826" y="2703362"/>
                </a:cubicBezTo>
                <a:cubicBezTo>
                  <a:pt x="911711" y="2980812"/>
                  <a:pt x="594701" y="2913227"/>
                  <a:pt x="594701" y="2923898"/>
                </a:cubicBezTo>
                <a:cubicBezTo>
                  <a:pt x="567529" y="2941684"/>
                  <a:pt x="534318" y="2899000"/>
                  <a:pt x="501108" y="2941684"/>
                </a:cubicBezTo>
                <a:cubicBezTo>
                  <a:pt x="643007" y="3137322"/>
                  <a:pt x="860386" y="3183563"/>
                  <a:pt x="1053610" y="3329402"/>
                </a:cubicBezTo>
                <a:cubicBezTo>
                  <a:pt x="893597" y="3379202"/>
                  <a:pt x="800002" y="3208463"/>
                  <a:pt x="682256" y="3229805"/>
                </a:cubicBezTo>
                <a:cubicBezTo>
                  <a:pt x="624893" y="3283162"/>
                  <a:pt x="796984" y="3368530"/>
                  <a:pt x="630932" y="3393429"/>
                </a:cubicBezTo>
                <a:cubicBezTo>
                  <a:pt x="703390" y="3439672"/>
                  <a:pt x="754716" y="3485914"/>
                  <a:pt x="806041" y="3539269"/>
                </a:cubicBezTo>
                <a:cubicBezTo>
                  <a:pt x="893597" y="3635309"/>
                  <a:pt x="911711" y="3699337"/>
                  <a:pt x="869444" y="3827390"/>
                </a:cubicBezTo>
                <a:cubicBezTo>
                  <a:pt x="842270" y="3912759"/>
                  <a:pt x="803022" y="3991015"/>
                  <a:pt x="839252" y="4090612"/>
                </a:cubicBezTo>
                <a:cubicBezTo>
                  <a:pt x="863405" y="4158196"/>
                  <a:pt x="854347" y="4204438"/>
                  <a:pt x="763774" y="4172424"/>
                </a:cubicBezTo>
                <a:cubicBezTo>
                  <a:pt x="667160" y="4140411"/>
                  <a:pt x="630932" y="4200882"/>
                  <a:pt x="655085" y="4321821"/>
                </a:cubicBezTo>
                <a:cubicBezTo>
                  <a:pt x="670179" y="4400076"/>
                  <a:pt x="655085" y="4424975"/>
                  <a:pt x="588662" y="4414305"/>
                </a:cubicBezTo>
                <a:cubicBezTo>
                  <a:pt x="516204" y="4403633"/>
                  <a:pt x="446764" y="4353835"/>
                  <a:pt x="356189" y="4378734"/>
                </a:cubicBezTo>
                <a:cubicBezTo>
                  <a:pt x="428648" y="4521016"/>
                  <a:pt x="582626" y="4478331"/>
                  <a:pt x="667160" y="4613499"/>
                </a:cubicBezTo>
                <a:cubicBezTo>
                  <a:pt x="567529" y="4613499"/>
                  <a:pt x="489031" y="4613499"/>
                  <a:pt x="416573" y="4585042"/>
                </a:cubicBezTo>
                <a:cubicBezTo>
                  <a:pt x="386381" y="4574373"/>
                  <a:pt x="353170" y="4560144"/>
                  <a:pt x="335056" y="4602828"/>
                </a:cubicBezTo>
                <a:cubicBezTo>
                  <a:pt x="313920" y="4652628"/>
                  <a:pt x="356189" y="4670412"/>
                  <a:pt x="380342" y="4677526"/>
                </a:cubicBezTo>
                <a:cubicBezTo>
                  <a:pt x="449784" y="4702425"/>
                  <a:pt x="504126" y="4759339"/>
                  <a:pt x="564510" y="4805580"/>
                </a:cubicBezTo>
                <a:cubicBezTo>
                  <a:pt x="694332" y="4905177"/>
                  <a:pt x="836233" y="4990547"/>
                  <a:pt x="944922" y="5154171"/>
                </a:cubicBezTo>
                <a:cubicBezTo>
                  <a:pt x="809060" y="5111487"/>
                  <a:pt x="706410" y="5011889"/>
                  <a:pt x="576586" y="4994104"/>
                </a:cubicBezTo>
                <a:cubicBezTo>
                  <a:pt x="688296" y="5143500"/>
                  <a:pt x="830194" y="5243097"/>
                  <a:pt x="963036" y="5353367"/>
                </a:cubicBezTo>
                <a:cubicBezTo>
                  <a:pt x="1002286" y="5385379"/>
                  <a:pt x="1041534" y="5406721"/>
                  <a:pt x="1047572" y="5474306"/>
                </a:cubicBezTo>
                <a:cubicBezTo>
                  <a:pt x="1065688" y="5605917"/>
                  <a:pt x="1113992" y="5712629"/>
                  <a:pt x="1222682" y="5769542"/>
                </a:cubicBezTo>
                <a:cubicBezTo>
                  <a:pt x="1222682" y="5769542"/>
                  <a:pt x="1216644" y="5790884"/>
                  <a:pt x="1213626" y="5801555"/>
                </a:cubicBezTo>
                <a:cubicBezTo>
                  <a:pt x="1147203" y="5805112"/>
                  <a:pt x="1095878" y="5726858"/>
                  <a:pt x="1014361" y="5755314"/>
                </a:cubicBezTo>
                <a:cubicBezTo>
                  <a:pt x="1095878" y="5862025"/>
                  <a:pt x="1162298" y="5954508"/>
                  <a:pt x="1274008" y="6004307"/>
                </a:cubicBezTo>
                <a:cubicBezTo>
                  <a:pt x="1364582" y="6043434"/>
                  <a:pt x="1476290" y="6068335"/>
                  <a:pt x="1542711" y="6196388"/>
                </a:cubicBezTo>
                <a:cubicBezTo>
                  <a:pt x="1467232" y="6221287"/>
                  <a:pt x="1409868" y="6189274"/>
                  <a:pt x="1352504" y="6167932"/>
                </a:cubicBezTo>
                <a:cubicBezTo>
                  <a:pt x="1264950" y="6132361"/>
                  <a:pt x="1177395" y="6093234"/>
                  <a:pt x="1089840" y="6057663"/>
                </a:cubicBezTo>
                <a:cubicBezTo>
                  <a:pt x="1056628" y="6043434"/>
                  <a:pt x="1020400" y="6036320"/>
                  <a:pt x="999266" y="6100347"/>
                </a:cubicBezTo>
                <a:cubicBezTo>
                  <a:pt x="1110974" y="6114575"/>
                  <a:pt x="1177395" y="6199945"/>
                  <a:pt x="1246836" y="6281757"/>
                </a:cubicBezTo>
                <a:cubicBezTo>
                  <a:pt x="1286084" y="6327999"/>
                  <a:pt x="1319295" y="6388469"/>
                  <a:pt x="1388735" y="6367127"/>
                </a:cubicBezTo>
                <a:cubicBezTo>
                  <a:pt x="1424964" y="6356456"/>
                  <a:pt x="1449118" y="6388469"/>
                  <a:pt x="1446099" y="6431153"/>
                </a:cubicBezTo>
                <a:cubicBezTo>
                  <a:pt x="1431002" y="6580550"/>
                  <a:pt x="1518558" y="6630349"/>
                  <a:pt x="1609132" y="6658805"/>
                </a:cubicBezTo>
                <a:cubicBezTo>
                  <a:pt x="1741974" y="6701489"/>
                  <a:pt x="1859720" y="6786859"/>
                  <a:pt x="1983504" y="6858000"/>
                </a:cubicBezTo>
                <a:lnTo>
                  <a:pt x="0" y="685800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E79A6689-C472-4AC9-ADF2-A6BF3849EC5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26973" y="4420263"/>
            <a:ext cx="609600" cy="609600"/>
          </a:xfrm>
          <a:prstGeom prst="rect">
            <a:avLst/>
          </a:prstGeom>
        </p:spPr>
      </p:pic>
      <p:sp>
        <p:nvSpPr>
          <p:cNvPr id="4" name="Freccia in giù 3">
            <a:extLst>
              <a:ext uri="{FF2B5EF4-FFF2-40B4-BE49-F238E27FC236}">
                <a16:creationId xmlns:a16="http://schemas.microsoft.com/office/drawing/2014/main" id="{CB728E02-6D58-4AEA-8C2B-D833FF02E47E}"/>
              </a:ext>
            </a:extLst>
          </p:cNvPr>
          <p:cNvSpPr/>
          <p:nvPr/>
        </p:nvSpPr>
        <p:spPr>
          <a:xfrm>
            <a:off x="10526973" y="2759103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3338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41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28</Words>
  <Application>Microsoft Office PowerPoint</Application>
  <PresentationFormat>Widescreen</PresentationFormat>
  <Paragraphs>2</Paragraphs>
  <Slides>4</Slides>
  <Notes>0</Notes>
  <HiddenSlides>0</HiddenSlides>
  <MMClips>4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4</vt:i4>
      </vt:variant>
    </vt:vector>
  </HeadingPairs>
  <TitlesOfParts>
    <vt:vector size="8" baseType="lpstr">
      <vt:lpstr>Arial</vt:lpstr>
      <vt:lpstr>Calibri</vt:lpstr>
      <vt:lpstr>Calibri Light</vt:lpstr>
      <vt:lpstr>Tema di Office</vt:lpstr>
      <vt:lpstr>« La storia della Terra» Attività di potenziamento italiano/storia  Classe III F – Plesso Fra’ Siciliano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 La storia della Terra» Attività di potenziamento italiano/storia  Classe III F – Plesso Fra’ Siciliano</dc:title>
  <dc:creator>Vincenzo Romano</dc:creator>
  <cp:lastModifiedBy>Vincenzo Romano</cp:lastModifiedBy>
  <cp:revision>4</cp:revision>
  <dcterms:created xsi:type="dcterms:W3CDTF">2020-12-01T14:47:48Z</dcterms:created>
  <dcterms:modified xsi:type="dcterms:W3CDTF">2020-12-04T17:47:03Z</dcterms:modified>
</cp:coreProperties>
</file>