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57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0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1F680E-0167-4B09-A066-62643752BE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AFB122E-406F-415E-B8CD-548184054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E482CB-C1C2-48EE-8CB8-0586F013C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96F-F411-4E3F-AD61-CFED4C38627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A41331-F3B3-47E0-BCEF-9A3CEF4D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55631B-BA24-423D-BC47-47749EB82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971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8E8E92-9DBE-44A1-AB16-A1FB17EF6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B2A39FF-0C7F-4148-A20F-A68EB20F7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686355-7FDB-4857-9C2C-5EAED620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96F-F411-4E3F-AD61-CFED4C38627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3A62EC-070D-49B3-9005-7974CACB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CE53A0-4C10-4175-BD6E-598127599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53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A5D009E-CAD3-443A-B029-07137549CF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D74EB75-5B38-4B70-92D0-CD21990A8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165DC3-4CF1-4D8F-8AE7-219B12F2E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96F-F411-4E3F-AD61-CFED4C38627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6DB94E-E751-4462-9EC0-C1052188F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692240-DA0C-422B-9E34-C0A640F28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216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838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D8A3EF-5401-4150-941D-2E9752887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4ACAA4-35EA-452A-8450-BA2C9F8E4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8C471C-D0FE-4A79-A1BE-F4CE46CBD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96F-F411-4E3F-AD61-CFED4C38627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5166C0-F671-4C9D-8582-97442DDF6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23D82F-6113-40BB-AD4E-CB34A631E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638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35C8D4-E300-4987-BFB5-9BED1D462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5ABD6D-228A-4E90-9669-DFE6E89E7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D688D3-E85F-44DC-8059-668C051AF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96F-F411-4E3F-AD61-CFED4C38627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4DA053-9106-40BF-A528-2068899AA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BB91D3-8F1A-4ACD-920C-AFEA42EDF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6228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EC730A-29B5-469C-B53C-9891358B0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2D77DB-C475-499D-9DC2-4B714B8626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E0DB0FD-DE85-4B48-9712-4337EF296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7EBB381-E9E0-4730-8E0F-7572A8E32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96F-F411-4E3F-AD61-CFED4C38627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AAE3BB2-4BED-49F7-AE01-30468174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75D16D8-1BC6-41C4-ADE1-48FEA7DE2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7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9A5F27-6762-4EAF-A6D0-FCEE6D56E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C05FCE-497B-48BC-9843-7F3BD9523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0D76FAB-5A2E-4956-907E-3251E1E28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CEA118D-FB62-4A46-BD46-CDE46867BD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38067A8-0D49-48C2-BB7D-5D9821685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BD5A89D-9DAF-463B-85E0-15337076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96F-F411-4E3F-AD61-CFED4C38627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A71E71F-1682-45A4-BF30-0E2DE0AA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92BE5BD-4F88-48AA-9B97-39E1A2EA8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532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5B1F91-A073-4B3C-B9BB-2696B498E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8CBB165-9EF3-4F73-AC23-652BFB8C2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96F-F411-4E3F-AD61-CFED4C38627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E5787E6-AF1C-4AD6-8DA2-820FDFB0A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317A8B8-9381-4D62-9009-5D8F03F17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940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2FB1ECE-12D4-4F26-829F-296887D2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96F-F411-4E3F-AD61-CFED4C38627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C812833-D39B-40B4-A6F2-5A3B555C3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48C50E6-6C38-4303-AAC8-45660809D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5290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98CDF3-23DE-4A56-A036-46B7BDC50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9CE823-B28F-440D-AB61-4188A062A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3C0F5D7-4762-46BD-B76B-C8DC545ED0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1B095EF-9043-4B32-8689-E4CBA8ED2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96F-F411-4E3F-AD61-CFED4C38627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EF6F8B-0B62-4591-8DC1-4C96B121F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65EA9ED-404D-4787-B2EB-F04C7E0F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61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181A90-39E9-40B4-B284-1B776B87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B01FFC1-CF5A-43A6-A26C-5D2F313243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0A0EFDF-993A-4692-98E0-BF1E54519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8B6ED04-B88A-45FA-B2E4-60C4E2CAD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D96F-F411-4E3F-AD61-CFED4C38627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5EE6E9D-36E6-45B2-9A87-DAA8DE769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E726C0-2002-4D49-B894-E3531AD1F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4405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A313837-9F48-4F64-B746-DCE599DC3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B47928A-1A44-4B8B-94F0-0F215046B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BE37D2-3308-406A-874F-6979B2298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CD96F-F411-4E3F-AD61-CFED4C38627D}" type="datetimeFigureOut">
              <a:rPr lang="it-IT" smtClean="0"/>
              <a:t>13/12/2020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C49764-1711-47E6-A35C-23D6731205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9FEB52-52F1-4A25-8FF8-C29C48D74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00C52-34BA-4EA8-9305-BB52403579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15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12/13/2020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8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video" Target="https://www.youtube.com/embed/2J034rhN4r8?feature=oembed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UTxJwpnuuYc?feature=oembed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L_vAiJYbX6w?feature=oembed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7D3DAE-43C1-4CB3-9EA0-4381D7583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14" t="9091" r="3" b="3"/>
          <a:stretch/>
        </p:blipFill>
        <p:spPr>
          <a:xfrm>
            <a:off x="20" y="584909"/>
            <a:ext cx="5718616" cy="5509675"/>
          </a:xfrm>
          <a:custGeom>
            <a:avLst/>
            <a:gdLst/>
            <a:ahLst/>
            <a:cxnLst/>
            <a:rect l="l" t="t" r="r" b="b"/>
            <a:pathLst>
              <a:path w="5718636" h="5509675">
                <a:moveTo>
                  <a:pt x="0" y="0"/>
                </a:moveTo>
                <a:lnTo>
                  <a:pt x="2672821" y="0"/>
                </a:lnTo>
                <a:lnTo>
                  <a:pt x="2673116" y="639"/>
                </a:lnTo>
                <a:lnTo>
                  <a:pt x="3175662" y="639"/>
                </a:lnTo>
                <a:lnTo>
                  <a:pt x="5718636" y="5509675"/>
                </a:lnTo>
                <a:lnTo>
                  <a:pt x="502842" y="5509675"/>
                </a:lnTo>
                <a:lnTo>
                  <a:pt x="502842" y="5509036"/>
                </a:lnTo>
                <a:lnTo>
                  <a:pt x="0" y="5509036"/>
                </a:ln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7CDB40A-75BB-4498-A20B-59C3984A3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2619" y="585526"/>
            <a:ext cx="8349381" cy="5509038"/>
          </a:xfrm>
          <a:custGeom>
            <a:avLst/>
            <a:gdLst>
              <a:gd name="connsiteX0" fmla="*/ 0 w 8349381"/>
              <a:gd name="connsiteY0" fmla="*/ 0 h 5509038"/>
              <a:gd name="connsiteX1" fmla="*/ 8349381 w 8349381"/>
              <a:gd name="connsiteY1" fmla="*/ 0 h 5509038"/>
              <a:gd name="connsiteX2" fmla="*/ 5806407 w 8349381"/>
              <a:gd name="connsiteY2" fmla="*/ 5509038 h 5509038"/>
              <a:gd name="connsiteX3" fmla="*/ 0 w 8349381"/>
              <a:gd name="connsiteY3" fmla="*/ 5509038 h 550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9381" h="5509038">
                <a:moveTo>
                  <a:pt x="0" y="0"/>
                </a:moveTo>
                <a:lnTo>
                  <a:pt x="8349381" y="0"/>
                </a:lnTo>
                <a:lnTo>
                  <a:pt x="5806407" y="5509038"/>
                </a:lnTo>
                <a:lnTo>
                  <a:pt x="0" y="550903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5974795-7AE3-4F4E-90C4-2E972656F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6272" y="3651047"/>
            <a:ext cx="5370576" cy="911117"/>
          </a:xfrm>
        </p:spPr>
        <p:txBody>
          <a:bodyPr>
            <a:normAutofit/>
          </a:bodyPr>
          <a:lstStyle/>
          <a:p>
            <a:pPr algn="l"/>
            <a:r>
              <a:rPr lang="it-IT" sz="2000" dirty="0">
                <a:solidFill>
                  <a:srgbClr val="FFFFFF"/>
                </a:solidFill>
              </a:rPr>
              <a:t>Doc. Pascale Maria Rosaria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DBE49EA-00D0-4A9B-9BC1-EE84205E4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3747" y="1408814"/>
            <a:ext cx="5683102" cy="2235277"/>
          </a:xfrm>
        </p:spPr>
        <p:txBody>
          <a:bodyPr>
            <a:normAutofit fontScale="90000"/>
          </a:bodyPr>
          <a:lstStyle/>
          <a:p>
            <a:pPr algn="l"/>
            <a:r>
              <a:rPr lang="it-IT" sz="2800" dirty="0">
                <a:solidFill>
                  <a:srgbClr val="FFFFFF"/>
                </a:solidFill>
              </a:rPr>
              <a:t>« La storia della Terra»</a:t>
            </a:r>
            <a:br>
              <a:rPr lang="it-IT" sz="2800" dirty="0">
                <a:solidFill>
                  <a:srgbClr val="FFFFFF"/>
                </a:solidFill>
              </a:rPr>
            </a:br>
            <a:r>
              <a:rPr lang="it-IT" sz="2800" dirty="0">
                <a:solidFill>
                  <a:srgbClr val="FFFFFF"/>
                </a:solidFill>
              </a:rPr>
              <a:t>Attività di potenziamento ed ampliamento</a:t>
            </a:r>
            <a:br>
              <a:rPr lang="it-IT" sz="2800" dirty="0">
                <a:solidFill>
                  <a:srgbClr val="FFFFFF"/>
                </a:solidFill>
              </a:rPr>
            </a:br>
            <a:r>
              <a:rPr lang="it-IT" sz="2800" dirty="0">
                <a:solidFill>
                  <a:srgbClr val="FFFFFF"/>
                </a:solidFill>
              </a:rPr>
              <a:t> italiano/storia</a:t>
            </a:r>
            <a:br>
              <a:rPr lang="it-IT" sz="2800" dirty="0">
                <a:solidFill>
                  <a:srgbClr val="FFFFFF"/>
                </a:solidFill>
              </a:rPr>
            </a:br>
            <a:br>
              <a:rPr lang="it-IT" sz="2800" dirty="0">
                <a:solidFill>
                  <a:srgbClr val="FFFFFF"/>
                </a:solidFill>
              </a:rPr>
            </a:br>
            <a:r>
              <a:rPr lang="it-IT" sz="2800" dirty="0">
                <a:solidFill>
                  <a:srgbClr val="FFFFFF"/>
                </a:solidFill>
              </a:rPr>
              <a:t>Classe III F – Plesso Fra’ Siciliano</a:t>
            </a:r>
          </a:p>
        </p:txBody>
      </p:sp>
    </p:spTree>
    <p:extLst>
      <p:ext uri="{BB962C8B-B14F-4D97-AF65-F5344CB8AC3E}">
        <p14:creationId xmlns:p14="http://schemas.microsoft.com/office/powerpoint/2010/main" val="1591807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E5A288A-9D4C-49D0-9643-E664E4703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82" y="643466"/>
            <a:ext cx="5024779" cy="556683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455B2D2-6598-47F0-A309-E19A7788A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1170" y="3004930"/>
            <a:ext cx="609600" cy="609600"/>
          </a:xfrm>
          <a:prstGeom prst="rect">
            <a:avLst/>
          </a:prstGeom>
        </p:spPr>
      </p:pic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969F1BA2-A220-4290-AE6C-7D4C9CB5055C}"/>
              </a:ext>
            </a:extLst>
          </p:cNvPr>
          <p:cNvSpPr/>
          <p:nvPr/>
        </p:nvSpPr>
        <p:spPr>
          <a:xfrm>
            <a:off x="9721186" y="306741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065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68DD790-5592-4F77-8F02-DC38AA639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172" y="643466"/>
            <a:ext cx="4688399" cy="556683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8263300-440C-495F-BA8B-88076C0A1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6181" y="2996980"/>
            <a:ext cx="609600" cy="609600"/>
          </a:xfrm>
          <a:prstGeom prst="rect">
            <a:avLst/>
          </a:prstGeom>
        </p:spPr>
      </p:pic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162D48D2-0DED-4CF2-AC85-7B3B78571FBE}"/>
              </a:ext>
            </a:extLst>
          </p:cNvPr>
          <p:cNvSpPr/>
          <p:nvPr/>
        </p:nvSpPr>
        <p:spPr>
          <a:xfrm>
            <a:off x="9388568" y="305946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225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Elementi multimediali online 1" title="L'origine della Terra dopo il Big Bang.">
            <a:hlinkClick r:id="" action="ppaction://media"/>
            <a:extLst>
              <a:ext uri="{FF2B5EF4-FFF2-40B4-BE49-F238E27FC236}">
                <a16:creationId xmlns:a16="http://schemas.microsoft.com/office/drawing/2014/main" id="{F4A00F1C-9B71-4ADF-B386-9CBD353681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43467" y="830240"/>
            <a:ext cx="9240039" cy="5197521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79A6689-C472-4AC9-ADF2-A6BF3849EC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6973" y="4420263"/>
            <a:ext cx="609600" cy="609600"/>
          </a:xfrm>
          <a:prstGeom prst="rect">
            <a:avLst/>
          </a:prstGeom>
        </p:spPr>
      </p:pic>
      <p:sp>
        <p:nvSpPr>
          <p:cNvPr id="4" name="Freccia in giù 3">
            <a:extLst>
              <a:ext uri="{FF2B5EF4-FFF2-40B4-BE49-F238E27FC236}">
                <a16:creationId xmlns:a16="http://schemas.microsoft.com/office/drawing/2014/main" id="{CB728E02-6D58-4AEA-8C2B-D833FF02E47E}"/>
              </a:ext>
            </a:extLst>
          </p:cNvPr>
          <p:cNvSpPr/>
          <p:nvPr/>
        </p:nvSpPr>
        <p:spPr>
          <a:xfrm>
            <a:off x="10526973" y="275910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3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9CBE3F-79A8-4F8F-88D9-DAD03D0D2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D0542F7-BB5E-41E8-8EBB-A4A143785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945" y="329948"/>
            <a:ext cx="7938897" cy="5335548"/>
          </a:xfrm>
        </p:spPr>
        <p:txBody>
          <a:bodyPr anchor="b">
            <a:normAutofit/>
          </a:bodyPr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6AE0888-DC22-44C9-BFD5-117FF15C6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42342" y="4147799"/>
            <a:ext cx="3252248" cy="1650293"/>
          </a:xfrm>
        </p:spPr>
        <p:txBody>
          <a:bodyPr anchor="t">
            <a:normAutofit lnSpcReduction="10000"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Ma la Terra non aveva lo stesso aspetto che oggi possiamo osservare sulle carte, vediamo cosa è successo nel corso di miliardi di anni.</a:t>
            </a:r>
          </a:p>
          <a:p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0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1869" y="2383077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4364" y="226546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4834" y="253720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053" y="2832967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72266" y="28039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3405" y="324249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831729"/>
            <a:ext cx="12188952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lementi multimediali online 3" title="Pangea e Panthalassa">
            <a:hlinkClick r:id="" action="ppaction://media"/>
            <a:extLst>
              <a:ext uri="{FF2B5EF4-FFF2-40B4-BE49-F238E27FC236}">
                <a16:creationId xmlns:a16="http://schemas.microsoft.com/office/drawing/2014/main" id="{CE3B2D69-03B3-47E3-90FB-2338D32A425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16944" y="754149"/>
            <a:ext cx="7938897" cy="476126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8AE0826-2949-4436-A4BC-87E22C080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4220" y="1059908"/>
            <a:ext cx="3180370" cy="220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9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94261F-1ED3-4E90-88E6-134791440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05E18B0-BD9C-40FE-9F54-EB5AD5346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168" y="812699"/>
            <a:ext cx="5864896" cy="3608226"/>
          </a:xfrm>
        </p:spPr>
        <p:txBody>
          <a:bodyPr>
            <a:normAutofit/>
          </a:bodyPr>
          <a:lstStyle/>
          <a:p>
            <a:endParaRPr lang="it-IT" sz="5400">
              <a:solidFill>
                <a:schemeClr val="bg1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7D89B16-5899-40FC-956E-9289B4B33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2044" y="5043340"/>
            <a:ext cx="5088650" cy="853394"/>
          </a:xfrm>
        </p:spPr>
        <p:txBody>
          <a:bodyPr>
            <a:normAutofit lnSpcReduction="10000"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La «Deriva dei continenti»  secondo lo scienziato che per primo la </a:t>
            </a:r>
            <a:r>
              <a:rPr lang="it-IT" sz="2000">
                <a:solidFill>
                  <a:schemeClr val="bg1"/>
                </a:solidFill>
              </a:rPr>
              <a:t>ipotizzò: Alfred </a:t>
            </a:r>
            <a:r>
              <a:rPr lang="it-IT" sz="2000" dirty="0">
                <a:solidFill>
                  <a:schemeClr val="bg1"/>
                </a:solidFill>
              </a:rPr>
              <a:t>Wegener.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lementi multimediali online 4" title="Il puzzle dei continenti">
            <a:hlinkClick r:id="" action="ppaction://media"/>
            <a:extLst>
              <a:ext uri="{FF2B5EF4-FFF2-40B4-BE49-F238E27FC236}">
                <a16:creationId xmlns:a16="http://schemas.microsoft.com/office/drawing/2014/main" id="{910E8E14-B272-4459-B6FA-819FE49E23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47168" y="718431"/>
            <a:ext cx="6961540" cy="370249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ED57F95-4641-401B-B194-28DB1F2F3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2566" y="1650133"/>
            <a:ext cx="26955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6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76</Words>
  <Application>Microsoft Office PowerPoint</Application>
  <PresentationFormat>Widescreen</PresentationFormat>
  <Paragraphs>4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Gill Sans Nova</vt:lpstr>
      <vt:lpstr>Tema di Office</vt:lpstr>
      <vt:lpstr>GradientVTI</vt:lpstr>
      <vt:lpstr>« La storia della Terra» Attività di potenziamento ed ampliamento  italiano/storia  Classe III F – Plesso Fra’ Siciliano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La storia della Terra» Attività di potenziamento italiano/storia  Classe III F – Plesso Fra’ Siciliano</dc:title>
  <dc:creator>Vincenzo Romano</dc:creator>
  <cp:lastModifiedBy>Vincenzo Romano</cp:lastModifiedBy>
  <cp:revision>6</cp:revision>
  <dcterms:created xsi:type="dcterms:W3CDTF">2020-12-01T14:47:48Z</dcterms:created>
  <dcterms:modified xsi:type="dcterms:W3CDTF">2020-12-13T20:14:03Z</dcterms:modified>
</cp:coreProperties>
</file>