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B7880-C40E-4D0A-BCA2-EF7E972DE41E}" v="31" dt="2020-12-14T09:40:09.620"/>
    <p1510:client id="{793E7733-A460-46F9-9049-6E88871443BB}" v="7" dt="2020-12-14T14:26:43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-90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793E7733-A460-46F9-9049-6E88871443BB}"/>
    <pc:docChg chg="custSel modSld">
      <pc:chgData name="Vincenzo Romano" userId="28d6a931cc4a616f" providerId="LiveId" clId="{793E7733-A460-46F9-9049-6E88871443BB}" dt="2020-12-14T14:33:15.900" v="44" actId="1076"/>
      <pc:docMkLst>
        <pc:docMk/>
      </pc:docMkLst>
      <pc:sldChg chg="modSp">
        <pc:chgData name="Vincenzo Romano" userId="28d6a931cc4a616f" providerId="LiveId" clId="{793E7733-A460-46F9-9049-6E88871443BB}" dt="2020-12-14T14:33:15.900" v="44" actId="1076"/>
        <pc:sldMkLst>
          <pc:docMk/>
          <pc:sldMk cId="587642153" sldId="256"/>
        </pc:sldMkLst>
        <pc:spChg chg="mod">
          <ac:chgData name="Vincenzo Romano" userId="28d6a931cc4a616f" providerId="LiveId" clId="{793E7733-A460-46F9-9049-6E88871443BB}" dt="2020-12-14T14:32:49.571" v="42" actId="1076"/>
          <ac:spMkLst>
            <pc:docMk/>
            <pc:sldMk cId="587642153" sldId="256"/>
            <ac:spMk id="2" creationId="{B491B885-2A59-4AAC-8915-4C4AC79B892C}"/>
          </ac:spMkLst>
        </pc:spChg>
        <pc:spChg chg="mod">
          <ac:chgData name="Vincenzo Romano" userId="28d6a931cc4a616f" providerId="LiveId" clId="{793E7733-A460-46F9-9049-6E88871443BB}" dt="2020-12-14T14:33:15.900" v="44" actId="1076"/>
          <ac:spMkLst>
            <pc:docMk/>
            <pc:sldMk cId="587642153" sldId="256"/>
            <ac:spMk id="3" creationId="{4D4CD1E0-F24D-490B-ABF3-162389D25045}"/>
          </ac:spMkLst>
        </pc:spChg>
        <pc:picChg chg="mod">
          <ac:chgData name="Vincenzo Romano" userId="28d6a931cc4a616f" providerId="LiveId" clId="{793E7733-A460-46F9-9049-6E88871443BB}" dt="2020-12-14T14:32:44.470" v="41" actId="1076"/>
          <ac:picMkLst>
            <pc:docMk/>
            <pc:sldMk cId="587642153" sldId="256"/>
            <ac:picMk id="4" creationId="{1F9988D0-9C7F-4CCB-9046-A7D14B458284}"/>
          </ac:picMkLst>
        </pc:picChg>
      </pc:sldChg>
      <pc:sldChg chg="addSp delSp modSp">
        <pc:chgData name="Vincenzo Romano" userId="28d6a931cc4a616f" providerId="LiveId" clId="{793E7733-A460-46F9-9049-6E88871443BB}" dt="2020-12-14T14:26:43.642" v="11" actId="14100"/>
        <pc:sldMkLst>
          <pc:docMk/>
          <pc:sldMk cId="1428842197" sldId="260"/>
        </pc:sldMkLst>
        <pc:spChg chg="add del mod">
          <ac:chgData name="Vincenzo Romano" userId="28d6a931cc4a616f" providerId="LiveId" clId="{793E7733-A460-46F9-9049-6E88871443BB}" dt="2020-12-14T14:25:05.967" v="1"/>
          <ac:spMkLst>
            <pc:docMk/>
            <pc:sldMk cId="1428842197" sldId="260"/>
            <ac:spMk id="3" creationId="{59C9C8F5-D87B-4D41-8FCE-69EDAA072B69}"/>
          </ac:spMkLst>
        </pc:spChg>
        <pc:spChg chg="add del mod">
          <ac:chgData name="Vincenzo Romano" userId="28d6a931cc4a616f" providerId="LiveId" clId="{793E7733-A460-46F9-9049-6E88871443BB}" dt="2020-12-14T14:26:25.815" v="7"/>
          <ac:spMkLst>
            <pc:docMk/>
            <pc:sldMk cId="1428842197" sldId="260"/>
            <ac:spMk id="8" creationId="{FEC96503-85F4-47CF-A8B6-609A2249E98D}"/>
          </ac:spMkLst>
        </pc:spChg>
        <pc:picChg chg="del">
          <ac:chgData name="Vincenzo Romano" userId="28d6a931cc4a616f" providerId="LiveId" clId="{793E7733-A460-46F9-9049-6E88871443BB}" dt="2020-12-14T14:24:49.854" v="0"/>
          <ac:picMkLst>
            <pc:docMk/>
            <pc:sldMk cId="1428842197" sldId="260"/>
            <ac:picMk id="4" creationId="{380786F3-59AA-4480-A8D4-9A64EE562337}"/>
          </ac:picMkLst>
        </pc:picChg>
        <pc:picChg chg="add del mod">
          <ac:chgData name="Vincenzo Romano" userId="28d6a931cc4a616f" providerId="LiveId" clId="{793E7733-A460-46F9-9049-6E88871443BB}" dt="2020-12-14T14:26:19.299" v="6" actId="478"/>
          <ac:picMkLst>
            <pc:docMk/>
            <pc:sldMk cId="1428842197" sldId="260"/>
            <ac:picMk id="6" creationId="{D8D81DD1-EA6E-4B54-ACE1-59C5F2B9E80D}"/>
          </ac:picMkLst>
        </pc:picChg>
        <pc:picChg chg="add mod">
          <ac:chgData name="Vincenzo Romano" userId="28d6a931cc4a616f" providerId="LiveId" clId="{793E7733-A460-46F9-9049-6E88871443BB}" dt="2020-12-14T14:26:43.642" v="11" actId="14100"/>
          <ac:picMkLst>
            <pc:docMk/>
            <pc:sldMk cId="1428842197" sldId="260"/>
            <ac:picMk id="1026" creationId="{63BE28EC-26AB-4CDB-9F33-065260778477}"/>
          </ac:picMkLst>
        </pc:picChg>
      </pc:sldChg>
    </pc:docChg>
  </pc:docChgLst>
  <pc:docChgLst>
    <pc:chgData name="Vincenzo Romano" userId="28d6a931cc4a616f" providerId="LiveId" clId="{54DB7880-C40E-4D0A-BCA2-EF7E972DE41E}"/>
    <pc:docChg chg="undo custSel mod addSld delSld modSld sldOrd">
      <pc:chgData name="Vincenzo Romano" userId="28d6a931cc4a616f" providerId="LiveId" clId="{54DB7880-C40E-4D0A-BCA2-EF7E972DE41E}" dt="2020-12-14T09:40:14.836" v="882" actId="1076"/>
      <pc:docMkLst>
        <pc:docMk/>
      </pc:docMkLst>
      <pc:sldChg chg="delSp modSp mod delDesignElem">
        <pc:chgData name="Vincenzo Romano" userId="28d6a931cc4a616f" providerId="LiveId" clId="{54DB7880-C40E-4D0A-BCA2-EF7E972DE41E}" dt="2020-12-14T09:26:18.827" v="841" actId="14100"/>
        <pc:sldMkLst>
          <pc:docMk/>
          <pc:sldMk cId="587642153" sldId="256"/>
        </pc:sldMkLst>
        <pc:spChg chg="mod">
          <ac:chgData name="Vincenzo Romano" userId="28d6a931cc4a616f" providerId="LiveId" clId="{54DB7880-C40E-4D0A-BCA2-EF7E972DE41E}" dt="2020-12-10T13:36:04.812" v="271" actId="207"/>
          <ac:spMkLst>
            <pc:docMk/>
            <pc:sldMk cId="587642153" sldId="256"/>
            <ac:spMk id="2" creationId="{B491B885-2A59-4AAC-8915-4C4AC79B892C}"/>
          </ac:spMkLst>
        </pc:spChg>
        <pc:spChg chg="mod">
          <ac:chgData name="Vincenzo Romano" userId="28d6a931cc4a616f" providerId="LiveId" clId="{54DB7880-C40E-4D0A-BCA2-EF7E972DE41E}" dt="2020-12-10T13:36:11.036" v="272" actId="207"/>
          <ac:spMkLst>
            <pc:docMk/>
            <pc:sldMk cId="587642153" sldId="256"/>
            <ac:spMk id="3" creationId="{4D4CD1E0-F24D-490B-ABF3-162389D25045}"/>
          </ac:spMkLst>
        </pc:spChg>
        <pc:spChg chg="del">
          <ac:chgData name="Vincenzo Romano" userId="28d6a931cc4a616f" providerId="LiveId" clId="{54DB7880-C40E-4D0A-BCA2-EF7E972DE41E}" dt="2020-12-10T11:49:16.262" v="1"/>
          <ac:spMkLst>
            <pc:docMk/>
            <pc:sldMk cId="587642153" sldId="256"/>
            <ac:spMk id="9" creationId="{94DA0203-BFB4-49DB-A205-51AD7549D42A}"/>
          </ac:spMkLst>
        </pc:spChg>
        <pc:spChg chg="del">
          <ac:chgData name="Vincenzo Romano" userId="28d6a931cc4a616f" providerId="LiveId" clId="{54DB7880-C40E-4D0A-BCA2-EF7E972DE41E}" dt="2020-12-10T11:49:16.262" v="1"/>
          <ac:spMkLst>
            <pc:docMk/>
            <pc:sldMk cId="587642153" sldId="256"/>
            <ac:spMk id="11" creationId="{10BFCB1E-89C9-4789-A2D9-52D6C8653F95}"/>
          </ac:spMkLst>
        </pc:spChg>
        <pc:spChg chg="del">
          <ac:chgData name="Vincenzo Romano" userId="28d6a931cc4a616f" providerId="LiveId" clId="{54DB7880-C40E-4D0A-BCA2-EF7E972DE41E}" dt="2020-12-10T11:49:16.262" v="1"/>
          <ac:spMkLst>
            <pc:docMk/>
            <pc:sldMk cId="587642153" sldId="256"/>
            <ac:spMk id="13" creationId="{16F61E84-9DCA-4F22-94BC-C901DB49995D}"/>
          </ac:spMkLst>
        </pc:spChg>
        <pc:picChg chg="mod">
          <ac:chgData name="Vincenzo Romano" userId="28d6a931cc4a616f" providerId="LiveId" clId="{54DB7880-C40E-4D0A-BCA2-EF7E972DE41E}" dt="2020-12-14T09:26:18.827" v="841" actId="14100"/>
          <ac:picMkLst>
            <pc:docMk/>
            <pc:sldMk cId="587642153" sldId="256"/>
            <ac:picMk id="5" creationId="{C578F4D8-1864-4C67-A872-D6D9A34E49A3}"/>
          </ac:picMkLst>
        </pc:picChg>
      </pc:sldChg>
      <pc:sldChg chg="addSp delSp modSp new mod setBg setClrOvrMap delDesignElem">
        <pc:chgData name="Vincenzo Romano" userId="28d6a931cc4a616f" providerId="LiveId" clId="{54DB7880-C40E-4D0A-BCA2-EF7E972DE41E}" dt="2020-12-14T09:27:49.268" v="843" actId="14100"/>
        <pc:sldMkLst>
          <pc:docMk/>
          <pc:sldMk cId="781321287" sldId="257"/>
        </pc:sldMkLst>
        <pc:spChg chg="mod ord">
          <ac:chgData name="Vincenzo Romano" userId="28d6a931cc4a616f" providerId="LiveId" clId="{54DB7880-C40E-4D0A-BCA2-EF7E972DE41E}" dt="2020-12-10T12:02:23.763" v="199" actId="207"/>
          <ac:spMkLst>
            <pc:docMk/>
            <pc:sldMk cId="781321287" sldId="257"/>
            <ac:spMk id="2" creationId="{8485962F-903A-4657-BBA4-4F3F9C51645F}"/>
          </ac:spMkLst>
        </pc:spChg>
        <pc:spChg chg="add del mod">
          <ac:chgData name="Vincenzo Romano" userId="28d6a931cc4a616f" providerId="LiveId" clId="{54DB7880-C40E-4D0A-BCA2-EF7E972DE41E}" dt="2020-12-10T11:57:28.362" v="174" actId="21"/>
          <ac:spMkLst>
            <pc:docMk/>
            <pc:sldMk cId="781321287" sldId="257"/>
            <ac:spMk id="3" creationId="{27A10127-7B84-4283-8378-F24E6D8DC738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781321287" sldId="257"/>
            <ac:spMk id="6" creationId="{E20EB187-900F-4AF5-813B-101456D9FD39}"/>
          </ac:spMkLst>
        </pc:spChg>
        <pc:spChg chg="add del">
          <ac:chgData name="Vincenzo Romano" userId="28d6a931cc4a616f" providerId="LiveId" clId="{54DB7880-C40E-4D0A-BCA2-EF7E972DE41E}" dt="2020-12-10T11:56:41.270" v="172" actId="26606"/>
          <ac:spMkLst>
            <pc:docMk/>
            <pc:sldMk cId="781321287" sldId="257"/>
            <ac:spMk id="9" creationId="{0671A8AE-40A1-4631-A6B8-581AFF065482}"/>
          </ac:spMkLst>
        </pc:spChg>
        <pc:spChg chg="add del">
          <ac:chgData name="Vincenzo Romano" userId="28d6a931cc4a616f" providerId="LiveId" clId="{54DB7880-C40E-4D0A-BCA2-EF7E972DE41E}" dt="2020-12-10T11:56:41.270" v="172" actId="26606"/>
          <ac:spMkLst>
            <pc:docMk/>
            <pc:sldMk cId="781321287" sldId="257"/>
            <ac:spMk id="11" creationId="{AB58EF07-17C2-48CF-ABB0-EEF1F17CB8F0}"/>
          </ac:spMkLst>
        </pc:spChg>
        <pc:spChg chg="add del">
          <ac:chgData name="Vincenzo Romano" userId="28d6a931cc4a616f" providerId="LiveId" clId="{54DB7880-C40E-4D0A-BCA2-EF7E972DE41E}" dt="2020-12-10T11:56:41.270" v="172" actId="26606"/>
          <ac:spMkLst>
            <pc:docMk/>
            <pc:sldMk cId="781321287" sldId="257"/>
            <ac:spMk id="13" creationId="{AF2F604E-43BE-4DC3-B983-E071523364F8}"/>
          </ac:spMkLst>
        </pc:spChg>
        <pc:spChg chg="add del">
          <ac:chgData name="Vincenzo Romano" userId="28d6a931cc4a616f" providerId="LiveId" clId="{54DB7880-C40E-4D0A-BCA2-EF7E972DE41E}" dt="2020-12-10T11:56:41.270" v="172" actId="26606"/>
          <ac:spMkLst>
            <pc:docMk/>
            <pc:sldMk cId="781321287" sldId="257"/>
            <ac:spMk id="15" creationId="{08C9B587-E65E-4B52-B37C-ABEBB6E87928}"/>
          </ac:spMkLst>
        </pc:spChg>
        <pc:picChg chg="mod">
          <ac:chgData name="Vincenzo Romano" userId="28d6a931cc4a616f" providerId="LiveId" clId="{54DB7880-C40E-4D0A-BCA2-EF7E972DE41E}" dt="2020-12-14T09:27:49.268" v="843" actId="14100"/>
          <ac:picMkLst>
            <pc:docMk/>
            <pc:sldMk cId="781321287" sldId="257"/>
            <ac:picMk id="3" creationId="{A3B42FA7-9215-4FCF-B2E3-B8966E15541F}"/>
          </ac:picMkLst>
        </pc:picChg>
        <pc:picChg chg="add mod">
          <ac:chgData name="Vincenzo Romano" userId="28d6a931cc4a616f" providerId="LiveId" clId="{54DB7880-C40E-4D0A-BCA2-EF7E972DE41E}" dt="2020-12-10T12:02:32.073" v="200" actId="1076"/>
          <ac:picMkLst>
            <pc:docMk/>
            <pc:sldMk cId="781321287" sldId="257"/>
            <ac:picMk id="4" creationId="{782672EB-7696-4567-8814-2838D07768CE}"/>
          </ac:picMkLst>
        </pc:picChg>
        <pc:cxnChg chg="add del">
          <ac:chgData name="Vincenzo Romano" userId="28d6a931cc4a616f" providerId="LiveId" clId="{54DB7880-C40E-4D0A-BCA2-EF7E972DE41E}" dt="2020-12-11T11:53:00.276" v="505"/>
          <ac:cxnSpMkLst>
            <pc:docMk/>
            <pc:sldMk cId="781321287" sldId="257"/>
            <ac:cxnSpMk id="7" creationId="{624D17C8-E9C2-48A4-AA36-D7048A6CCC41}"/>
          </ac:cxnSpMkLst>
        </pc:cxnChg>
      </pc:sldChg>
      <pc:sldChg chg="modSp new del mod">
        <pc:chgData name="Vincenzo Romano" userId="28d6a931cc4a616f" providerId="LiveId" clId="{54DB7880-C40E-4D0A-BCA2-EF7E972DE41E}" dt="2020-12-10T12:03:14.430" v="230" actId="47"/>
        <pc:sldMkLst>
          <pc:docMk/>
          <pc:sldMk cId="83184031" sldId="258"/>
        </pc:sldMkLst>
        <pc:spChg chg="mod">
          <ac:chgData name="Vincenzo Romano" userId="28d6a931cc4a616f" providerId="LiveId" clId="{54DB7880-C40E-4D0A-BCA2-EF7E972DE41E}" dt="2020-12-10T12:03:08.379" v="229" actId="20577"/>
          <ac:spMkLst>
            <pc:docMk/>
            <pc:sldMk cId="83184031" sldId="258"/>
            <ac:spMk id="2" creationId="{CA576087-8A61-49EF-9708-6F529FB1DFA9}"/>
          </ac:spMkLst>
        </pc:spChg>
      </pc:sldChg>
      <pc:sldChg chg="addSp delSp modSp new mod setBg delDesignElem">
        <pc:chgData name="Vincenzo Romano" userId="28d6a931cc4a616f" providerId="LiveId" clId="{54DB7880-C40E-4D0A-BCA2-EF7E972DE41E}" dt="2020-12-14T09:29:04.211" v="846" actId="1076"/>
        <pc:sldMkLst>
          <pc:docMk/>
          <pc:sldMk cId="1220918776" sldId="258"/>
        </pc:sldMkLst>
        <pc:spChg chg="mod">
          <ac:chgData name="Vincenzo Romano" userId="28d6a931cc4a616f" providerId="LiveId" clId="{54DB7880-C40E-4D0A-BCA2-EF7E972DE41E}" dt="2020-12-14T07:53:40.350" v="728" actId="255"/>
          <ac:spMkLst>
            <pc:docMk/>
            <pc:sldMk cId="1220918776" sldId="258"/>
            <ac:spMk id="2" creationId="{CE37E2D5-6BEA-468A-A426-7FF18A685F70}"/>
          </ac:spMkLst>
        </pc:spChg>
        <pc:spChg chg="del">
          <ac:chgData name="Vincenzo Romano" userId="28d6a931cc4a616f" providerId="LiveId" clId="{54DB7880-C40E-4D0A-BCA2-EF7E972DE41E}" dt="2020-12-10T12:04:18.638" v="266"/>
          <ac:spMkLst>
            <pc:docMk/>
            <pc:sldMk cId="1220918776" sldId="258"/>
            <ac:spMk id="3" creationId="{513D53D0-C325-4DEF-8E97-4A6D1D0BBBD1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220918776" sldId="258"/>
            <ac:spMk id="9" creationId="{19245A10-7F37-4569-80D2-2F692931E300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220918776" sldId="258"/>
            <ac:spMk id="11" creationId="{9267F70F-11C6-4597-9381-D0D80FC18FD9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220918776" sldId="258"/>
            <ac:spMk id="13" creationId="{2C20A93E-E407-4683-A405-147DE26132AD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220918776" sldId="258"/>
            <ac:spMk id="15" creationId="{9E8E3DD9-D235-48D9-A0EC-D6817EC84B75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220918776" sldId="258"/>
            <ac:spMk id="17" creationId="{EA83A145-578D-4A0B-94A7-AEAB2027D7EB}"/>
          </ac:spMkLst>
        </pc:spChg>
        <pc:picChg chg="mod">
          <ac:chgData name="Vincenzo Romano" userId="28d6a931cc4a616f" providerId="LiveId" clId="{54DB7880-C40E-4D0A-BCA2-EF7E972DE41E}" dt="2020-12-14T09:29:04.211" v="846" actId="1076"/>
          <ac:picMkLst>
            <pc:docMk/>
            <pc:sldMk cId="1220918776" sldId="258"/>
            <ac:picMk id="3" creationId="{6B33D16E-F21D-4A90-992C-C3D78283A24B}"/>
          </ac:picMkLst>
        </pc:picChg>
        <pc:picChg chg="add mod">
          <ac:chgData name="Vincenzo Romano" userId="28d6a931cc4a616f" providerId="LiveId" clId="{54DB7880-C40E-4D0A-BCA2-EF7E972DE41E}" dt="2020-12-10T12:05:36.972" v="270" actId="1076"/>
          <ac:picMkLst>
            <pc:docMk/>
            <pc:sldMk cId="1220918776" sldId="258"/>
            <ac:picMk id="4" creationId="{A72688B2-F640-470B-B914-2B2B2407267C}"/>
          </ac:picMkLst>
        </pc:picChg>
      </pc:sldChg>
      <pc:sldChg chg="addSp delSp modSp new mod setBg delAnim">
        <pc:chgData name="Vincenzo Romano" userId="28d6a931cc4a616f" providerId="LiveId" clId="{54DB7880-C40E-4D0A-BCA2-EF7E972DE41E}" dt="2020-12-14T09:33:42.798" v="852" actId="14100"/>
        <pc:sldMkLst>
          <pc:docMk/>
          <pc:sldMk cId="1099888436" sldId="259"/>
        </pc:sldMkLst>
        <pc:spChg chg="mod">
          <ac:chgData name="Vincenzo Romano" userId="28d6a931cc4a616f" providerId="LiveId" clId="{54DB7880-C40E-4D0A-BCA2-EF7E972DE41E}" dt="2020-12-11T11:54:20.168" v="522"/>
          <ac:spMkLst>
            <pc:docMk/>
            <pc:sldMk cId="1099888436" sldId="259"/>
            <ac:spMk id="2" creationId="{AF480E16-D76A-4413-B794-A4921FA10ABF}"/>
          </ac:spMkLst>
        </pc:spChg>
        <pc:spChg chg="del">
          <ac:chgData name="Vincenzo Romano" userId="28d6a931cc4a616f" providerId="LiveId" clId="{54DB7880-C40E-4D0A-BCA2-EF7E972DE41E}" dt="2020-12-10T13:48:07.483" v="442"/>
          <ac:spMkLst>
            <pc:docMk/>
            <pc:sldMk cId="1099888436" sldId="259"/>
            <ac:spMk id="3" creationId="{D34D1C07-5F5B-4832-971C-E507955D983F}"/>
          </ac:spMkLst>
        </pc:spChg>
        <pc:picChg chg="del mod">
          <ac:chgData name="Vincenzo Romano" userId="28d6a931cc4a616f" providerId="LiveId" clId="{54DB7880-C40E-4D0A-BCA2-EF7E972DE41E}" dt="2020-12-14T09:30:08.411" v="850" actId="21"/>
          <ac:picMkLst>
            <pc:docMk/>
            <pc:sldMk cId="1099888436" sldId="259"/>
            <ac:picMk id="3" creationId="{50009077-2AE1-4F83-8EEB-28F9E2825175}"/>
          </ac:picMkLst>
        </pc:picChg>
        <pc:picChg chg="add mod">
          <ac:chgData name="Vincenzo Romano" userId="28d6a931cc4a616f" providerId="LiveId" clId="{54DB7880-C40E-4D0A-BCA2-EF7E972DE41E}" dt="2020-12-10T13:50:08.161" v="453" actId="1076"/>
          <ac:picMkLst>
            <pc:docMk/>
            <pc:sldMk cId="1099888436" sldId="259"/>
            <ac:picMk id="4" creationId="{561C1E6F-9AB0-4AC4-AD57-A3E4476138BC}"/>
          </ac:picMkLst>
        </pc:picChg>
        <pc:picChg chg="add mod">
          <ac:chgData name="Vincenzo Romano" userId="28d6a931cc4a616f" providerId="LiveId" clId="{54DB7880-C40E-4D0A-BCA2-EF7E972DE41E}" dt="2020-12-10T13:50:13.043" v="454" actId="14100"/>
          <ac:picMkLst>
            <pc:docMk/>
            <pc:sldMk cId="1099888436" sldId="259"/>
            <ac:picMk id="5" creationId="{62E1FA44-8067-4BF8-A4C7-1DC1AF56C968}"/>
          </ac:picMkLst>
        </pc:picChg>
        <pc:picChg chg="mod">
          <ac:chgData name="Vincenzo Romano" userId="28d6a931cc4a616f" providerId="LiveId" clId="{54DB7880-C40E-4D0A-BCA2-EF7E972DE41E}" dt="2020-12-14T09:33:42.798" v="852" actId="14100"/>
          <ac:picMkLst>
            <pc:docMk/>
            <pc:sldMk cId="1099888436" sldId="259"/>
            <ac:picMk id="6" creationId="{4F42FF35-DFEC-47F4-A654-2E16CFF2AFAA}"/>
          </ac:picMkLst>
        </pc:picChg>
      </pc:sldChg>
      <pc:sldChg chg="addSp delSp modSp new mod setBg delAnim delDesignElem">
        <pc:chgData name="Vincenzo Romano" userId="28d6a931cc4a616f" providerId="LiveId" clId="{54DB7880-C40E-4D0A-BCA2-EF7E972DE41E}" dt="2020-12-14T09:37:24.034" v="858" actId="14100"/>
        <pc:sldMkLst>
          <pc:docMk/>
          <pc:sldMk cId="1428842197" sldId="260"/>
        </pc:sldMkLst>
        <pc:spChg chg="mod">
          <ac:chgData name="Vincenzo Romano" userId="28d6a931cc4a616f" providerId="LiveId" clId="{54DB7880-C40E-4D0A-BCA2-EF7E972DE41E}" dt="2020-12-11T11:55:34.516" v="620" actId="207"/>
          <ac:spMkLst>
            <pc:docMk/>
            <pc:sldMk cId="1428842197" sldId="260"/>
            <ac:spMk id="2" creationId="{84BA0B79-4704-40CE-83B5-FC8349229C7B}"/>
          </ac:spMkLst>
        </pc:spChg>
        <pc:spChg chg="del">
          <ac:chgData name="Vincenzo Romano" userId="28d6a931cc4a616f" providerId="LiveId" clId="{54DB7880-C40E-4D0A-BCA2-EF7E972DE41E}" dt="2020-12-11T11:50:44.627" v="477"/>
          <ac:spMkLst>
            <pc:docMk/>
            <pc:sldMk cId="1428842197" sldId="260"/>
            <ac:spMk id="3" creationId="{5A3F067B-A33D-472F-BD80-40EA58119F39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428842197" sldId="260"/>
            <ac:spMk id="6" creationId="{C5772175-955A-4811-B3D9-A03023BEFF03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428842197" sldId="260"/>
            <ac:spMk id="7" creationId="{0AE98B72-66C6-4AB4-AF0D-BA830DE86393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428842197" sldId="260"/>
            <ac:spMk id="8" creationId="{407EAFC6-733F-403D-BB4D-05A3A28742F1}"/>
          </ac:spMkLst>
        </pc:spChg>
        <pc:spChg chg="add del">
          <ac:chgData name="Vincenzo Romano" userId="28d6a931cc4a616f" providerId="LiveId" clId="{54DB7880-C40E-4D0A-BCA2-EF7E972DE41E}" dt="2020-12-11T11:50:53.266" v="480" actId="26606"/>
          <ac:spMkLst>
            <pc:docMk/>
            <pc:sldMk cId="1428842197" sldId="260"/>
            <ac:spMk id="9" creationId="{0BC9EFE1-D8CB-4668-9980-DB108327A794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428842197" sldId="260"/>
            <ac:spMk id="10" creationId="{17A36730-4CB0-4F61-AD11-A44C9765833F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428842197" sldId="260"/>
            <ac:spMk id="12" creationId="{767334AB-16BD-4EC7-8C6B-4B5171600933}"/>
          </ac:spMkLst>
        </pc:spChg>
        <pc:spChg chg="add del">
          <ac:chgData name="Vincenzo Romano" userId="28d6a931cc4a616f" providerId="LiveId" clId="{54DB7880-C40E-4D0A-BCA2-EF7E972DE41E}" dt="2020-12-11T11:50:53.266" v="480" actId="26606"/>
          <ac:spMkLst>
            <pc:docMk/>
            <pc:sldMk cId="1428842197" sldId="260"/>
            <ac:spMk id="13" creationId="{77DA6D33-2D62-458C-BF5D-DBF612FD557E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428842197" sldId="260"/>
            <ac:spMk id="14" creationId="{C69C79E1-F916-4929-A4F3-DE763D4BFA57}"/>
          </ac:spMkLst>
        </pc:spChg>
        <pc:spChg chg="add del">
          <ac:chgData name="Vincenzo Romano" userId="28d6a931cc4a616f" providerId="LiveId" clId="{54DB7880-C40E-4D0A-BCA2-EF7E972DE41E}" dt="2020-12-11T11:50:55.051" v="482" actId="26606"/>
          <ac:spMkLst>
            <pc:docMk/>
            <pc:sldMk cId="1428842197" sldId="260"/>
            <ac:spMk id="15" creationId="{7D9D36D6-2AC5-46A1-A849-4C82D5264A3A}"/>
          </ac:spMkLst>
        </pc:spChg>
        <pc:spChg chg="add del">
          <ac:chgData name="Vincenzo Romano" userId="28d6a931cc4a616f" providerId="LiveId" clId="{54DB7880-C40E-4D0A-BCA2-EF7E972DE41E}" dt="2020-12-11T11:53:59.389" v="516" actId="26606"/>
          <ac:spMkLst>
            <pc:docMk/>
            <pc:sldMk cId="1428842197" sldId="260"/>
            <ac:spMk id="16" creationId="{C5772175-955A-4811-B3D9-A03023BEFF03}"/>
          </ac:spMkLst>
        </pc:spChg>
        <pc:spChg chg="add del">
          <ac:chgData name="Vincenzo Romano" userId="28d6a931cc4a616f" providerId="LiveId" clId="{54DB7880-C40E-4D0A-BCA2-EF7E972DE41E}" dt="2020-12-11T11:51:02.401" v="484" actId="26606"/>
          <ac:spMkLst>
            <pc:docMk/>
            <pc:sldMk cId="1428842197" sldId="260"/>
            <ac:spMk id="17" creationId="{55550980-2AB6-4DE5-86DD-064ADF160E40}"/>
          </ac:spMkLst>
        </pc:spChg>
        <pc:spChg chg="add del">
          <ac:chgData name="Vincenzo Romano" userId="28d6a931cc4a616f" providerId="LiveId" clId="{54DB7880-C40E-4D0A-BCA2-EF7E972DE41E}" dt="2020-12-11T11:51:02.401" v="484" actId="26606"/>
          <ac:spMkLst>
            <pc:docMk/>
            <pc:sldMk cId="1428842197" sldId="260"/>
            <ac:spMk id="18" creationId="{736CAB1F-557E-4FA4-81CC-DC491EF83443}"/>
          </ac:spMkLst>
        </pc:spChg>
        <pc:spChg chg="add del">
          <ac:chgData name="Vincenzo Romano" userId="28d6a931cc4a616f" providerId="LiveId" clId="{54DB7880-C40E-4D0A-BCA2-EF7E972DE41E}" dt="2020-12-11T11:51:02.401" v="484" actId="26606"/>
          <ac:spMkLst>
            <pc:docMk/>
            <pc:sldMk cId="1428842197" sldId="260"/>
            <ac:spMk id="19" creationId="{EDF4B167-8E82-4458-AE55-88B683EBF69B}"/>
          </ac:spMkLst>
        </pc:spChg>
        <pc:spChg chg="add del">
          <ac:chgData name="Vincenzo Romano" userId="28d6a931cc4a616f" providerId="LiveId" clId="{54DB7880-C40E-4D0A-BCA2-EF7E972DE41E}" dt="2020-12-11T11:51:02.401" v="484" actId="26606"/>
          <ac:spMkLst>
            <pc:docMk/>
            <pc:sldMk cId="1428842197" sldId="260"/>
            <ac:spMk id="20" creationId="{AA065953-3D69-4CD4-80C3-DF10DEB4C761}"/>
          </ac:spMkLst>
        </pc:spChg>
        <pc:spChg chg="add del">
          <ac:chgData name="Vincenzo Romano" userId="28d6a931cc4a616f" providerId="LiveId" clId="{54DB7880-C40E-4D0A-BCA2-EF7E972DE41E}" dt="2020-12-11T11:51:02.401" v="484" actId="26606"/>
          <ac:spMkLst>
            <pc:docMk/>
            <pc:sldMk cId="1428842197" sldId="260"/>
            <ac:spMk id="21" creationId="{55993D72-5628-4E5E-BB9F-96066414EEFD}"/>
          </ac:spMkLst>
        </pc:spChg>
        <pc:spChg chg="add del">
          <ac:chgData name="Vincenzo Romano" userId="28d6a931cc4a616f" providerId="LiveId" clId="{54DB7880-C40E-4D0A-BCA2-EF7E972DE41E}" dt="2020-12-11T11:51:02.401" v="484" actId="26606"/>
          <ac:spMkLst>
            <pc:docMk/>
            <pc:sldMk cId="1428842197" sldId="260"/>
            <ac:spMk id="22" creationId="{2AB36DB5-F10D-4EDB-87E2-ECB9301FFC62}"/>
          </ac:spMkLst>
        </pc:spChg>
        <pc:spChg chg="add del">
          <ac:chgData name="Vincenzo Romano" userId="28d6a931cc4a616f" providerId="LiveId" clId="{54DB7880-C40E-4D0A-BCA2-EF7E972DE41E}" dt="2020-12-11T11:51:02.401" v="484" actId="26606"/>
          <ac:spMkLst>
            <pc:docMk/>
            <pc:sldMk cId="1428842197" sldId="260"/>
            <ac:spMk id="23" creationId="{446F195D-95DC-419E-BBC1-E2B601A6067B}"/>
          </ac:spMkLst>
        </pc:spChg>
        <pc:spChg chg="add del">
          <ac:chgData name="Vincenzo Romano" userId="28d6a931cc4a616f" providerId="LiveId" clId="{54DB7880-C40E-4D0A-BCA2-EF7E972DE41E}" dt="2020-12-11T11:53:00.276" v="505"/>
          <ac:spMkLst>
            <pc:docMk/>
            <pc:sldMk cId="1428842197" sldId="260"/>
            <ac:spMk id="24" creationId="{00C86EF7-5EC4-4682-A7BD-444DA4916474}"/>
          </ac:spMkLst>
        </pc:spChg>
        <pc:spChg chg="add del">
          <ac:chgData name="Vincenzo Romano" userId="28d6a931cc4a616f" providerId="LiveId" clId="{54DB7880-C40E-4D0A-BCA2-EF7E972DE41E}" dt="2020-12-11T11:51:05.807" v="486" actId="26606"/>
          <ac:spMkLst>
            <pc:docMk/>
            <pc:sldMk cId="1428842197" sldId="260"/>
            <ac:spMk id="25" creationId="{707744A9-B1DD-4F76-B3B2-02A51E6DF412}"/>
          </ac:spMkLst>
        </pc:spChg>
        <pc:spChg chg="add del">
          <ac:chgData name="Vincenzo Romano" userId="28d6a931cc4a616f" providerId="LiveId" clId="{54DB7880-C40E-4D0A-BCA2-EF7E972DE41E}" dt="2020-12-11T11:51:05.807" v="486" actId="26606"/>
          <ac:spMkLst>
            <pc:docMk/>
            <pc:sldMk cId="1428842197" sldId="260"/>
            <ac:spMk id="26" creationId="{09F52C97-D8A0-4C58-9D04-B8733EE38B7B}"/>
          </ac:spMkLst>
        </pc:spChg>
        <pc:spChg chg="add del">
          <ac:chgData name="Vincenzo Romano" userId="28d6a931cc4a616f" providerId="LiveId" clId="{54DB7880-C40E-4D0A-BCA2-EF7E972DE41E}" dt="2020-12-11T11:53:59.389" v="516" actId="26606"/>
          <ac:spMkLst>
            <pc:docMk/>
            <pc:sldMk cId="1428842197" sldId="260"/>
            <ac:spMk id="27" creationId="{0AE98B72-66C6-4AB4-AF0D-BA830DE86393}"/>
          </ac:spMkLst>
        </pc:spChg>
        <pc:spChg chg="add del">
          <ac:chgData name="Vincenzo Romano" userId="28d6a931cc4a616f" providerId="LiveId" clId="{54DB7880-C40E-4D0A-BCA2-EF7E972DE41E}" dt="2020-12-11T11:51:07.552" v="488" actId="26606"/>
          <ac:spMkLst>
            <pc:docMk/>
            <pc:sldMk cId="1428842197" sldId="260"/>
            <ac:spMk id="28" creationId="{6F66A575-7835-4400-BEDE-89F2EF034034}"/>
          </ac:spMkLst>
        </pc:spChg>
        <pc:spChg chg="add del">
          <ac:chgData name="Vincenzo Romano" userId="28d6a931cc4a616f" providerId="LiveId" clId="{54DB7880-C40E-4D0A-BCA2-EF7E972DE41E}" dt="2020-12-11T11:53:59.389" v="516" actId="26606"/>
          <ac:spMkLst>
            <pc:docMk/>
            <pc:sldMk cId="1428842197" sldId="260"/>
            <ac:spMk id="29" creationId="{407EAFC6-733F-403D-BB4D-05A3A28742F1}"/>
          </ac:spMkLst>
        </pc:spChg>
        <pc:spChg chg="add del">
          <ac:chgData name="Vincenzo Romano" userId="28d6a931cc4a616f" providerId="LiveId" clId="{54DB7880-C40E-4D0A-BCA2-EF7E972DE41E}" dt="2020-12-11T11:52:28.218" v="498" actId="26606"/>
          <ac:spMkLst>
            <pc:docMk/>
            <pc:sldMk cId="1428842197" sldId="260"/>
            <ac:spMk id="30" creationId="{62542EEC-4F7C-4AE2-933E-EAC8EB3FA378}"/>
          </ac:spMkLst>
        </pc:spChg>
        <pc:spChg chg="add del">
          <ac:chgData name="Vincenzo Romano" userId="28d6a931cc4a616f" providerId="LiveId" clId="{54DB7880-C40E-4D0A-BCA2-EF7E972DE41E}" dt="2020-12-11T11:52:28.218" v="498" actId="26606"/>
          <ac:spMkLst>
            <pc:docMk/>
            <pc:sldMk cId="1428842197" sldId="260"/>
            <ac:spMk id="31" creationId="{B81933D1-5615-42C7-9C0B-4EB7105CCE2D}"/>
          </ac:spMkLst>
        </pc:spChg>
        <pc:spChg chg="add del">
          <ac:chgData name="Vincenzo Romano" userId="28d6a931cc4a616f" providerId="LiveId" clId="{54DB7880-C40E-4D0A-BCA2-EF7E972DE41E}" dt="2020-12-11T11:52:28.218" v="498" actId="26606"/>
          <ac:spMkLst>
            <pc:docMk/>
            <pc:sldMk cId="1428842197" sldId="260"/>
            <ac:spMk id="32" creationId="{19C9EAEA-39D0-4B0E-A0EB-51E7B26740B1}"/>
          </ac:spMkLst>
        </pc:spChg>
        <pc:spChg chg="add del">
          <ac:chgData name="Vincenzo Romano" userId="28d6a931cc4a616f" providerId="LiveId" clId="{54DB7880-C40E-4D0A-BCA2-EF7E972DE41E}" dt="2020-12-11T11:53:59.389" v="516" actId="26606"/>
          <ac:spMkLst>
            <pc:docMk/>
            <pc:sldMk cId="1428842197" sldId="260"/>
            <ac:spMk id="34" creationId="{17A36730-4CB0-4F61-AD11-A44C9765833F}"/>
          </ac:spMkLst>
        </pc:spChg>
        <pc:spChg chg="add del">
          <ac:chgData name="Vincenzo Romano" userId="28d6a931cc4a616f" providerId="LiveId" clId="{54DB7880-C40E-4D0A-BCA2-EF7E972DE41E}" dt="2020-12-11T11:53:59.389" v="516" actId="26606"/>
          <ac:spMkLst>
            <pc:docMk/>
            <pc:sldMk cId="1428842197" sldId="260"/>
            <ac:spMk id="35" creationId="{767334AB-16BD-4EC7-8C6B-4B5171600933}"/>
          </ac:spMkLst>
        </pc:spChg>
        <pc:spChg chg="add del">
          <ac:chgData name="Vincenzo Romano" userId="28d6a931cc4a616f" providerId="LiveId" clId="{54DB7880-C40E-4D0A-BCA2-EF7E972DE41E}" dt="2020-12-11T11:53:59.389" v="516" actId="26606"/>
          <ac:spMkLst>
            <pc:docMk/>
            <pc:sldMk cId="1428842197" sldId="260"/>
            <ac:spMk id="36" creationId="{C69C79E1-F916-4929-A4F3-DE763D4BFA57}"/>
          </ac:spMkLst>
        </pc:spChg>
        <pc:spChg chg="add del">
          <ac:chgData name="Vincenzo Romano" userId="28d6a931cc4a616f" providerId="LiveId" clId="{54DB7880-C40E-4D0A-BCA2-EF7E972DE41E}" dt="2020-12-11T11:53:59.389" v="516" actId="26606"/>
          <ac:spMkLst>
            <pc:docMk/>
            <pc:sldMk cId="1428842197" sldId="260"/>
            <ac:spMk id="37" creationId="{00C86EF7-5EC4-4682-A7BD-444DA4916474}"/>
          </ac:spMkLst>
        </pc:spChg>
        <pc:spChg chg="add del">
          <ac:chgData name="Vincenzo Romano" userId="28d6a931cc4a616f" providerId="LiveId" clId="{54DB7880-C40E-4D0A-BCA2-EF7E972DE41E}" dt="2020-12-11T11:53:58.033" v="513" actId="26606"/>
          <ac:spMkLst>
            <pc:docMk/>
            <pc:sldMk cId="1428842197" sldId="260"/>
            <ac:spMk id="42" creationId="{9B7AD9F6-8CE7-4299-8FC6-328F4DCD3FF9}"/>
          </ac:spMkLst>
        </pc:spChg>
        <pc:spChg chg="add del">
          <ac:chgData name="Vincenzo Romano" userId="28d6a931cc4a616f" providerId="LiveId" clId="{54DB7880-C40E-4D0A-BCA2-EF7E972DE41E}" dt="2020-12-11T11:53:58.033" v="513" actId="26606"/>
          <ac:spMkLst>
            <pc:docMk/>
            <pc:sldMk cId="1428842197" sldId="260"/>
            <ac:spMk id="44" creationId="{F49775AF-8896-43EE-92C6-83497D6DC56F}"/>
          </ac:spMkLst>
        </pc:spChg>
        <pc:spChg chg="add del">
          <ac:chgData name="Vincenzo Romano" userId="28d6a931cc4a616f" providerId="LiveId" clId="{54DB7880-C40E-4D0A-BCA2-EF7E972DE41E}" dt="2020-12-11T11:53:59.373" v="515" actId="26606"/>
          <ac:spMkLst>
            <pc:docMk/>
            <pc:sldMk cId="1428842197" sldId="260"/>
            <ac:spMk id="46" creationId="{19C9EAEA-39D0-4B0E-A0EB-51E7B26740B1}"/>
          </ac:spMkLst>
        </pc:spChg>
        <pc:spChg chg="add del">
          <ac:chgData name="Vincenzo Romano" userId="28d6a931cc4a616f" providerId="LiveId" clId="{54DB7880-C40E-4D0A-BCA2-EF7E972DE41E}" dt="2020-12-11T11:53:59.373" v="515" actId="26606"/>
          <ac:spMkLst>
            <pc:docMk/>
            <pc:sldMk cId="1428842197" sldId="260"/>
            <ac:spMk id="47" creationId="{62542EEC-4F7C-4AE2-933E-EAC8EB3FA378}"/>
          </ac:spMkLst>
        </pc:spChg>
        <pc:spChg chg="add del">
          <ac:chgData name="Vincenzo Romano" userId="28d6a931cc4a616f" providerId="LiveId" clId="{54DB7880-C40E-4D0A-BCA2-EF7E972DE41E}" dt="2020-12-11T11:53:59.373" v="515" actId="26606"/>
          <ac:spMkLst>
            <pc:docMk/>
            <pc:sldMk cId="1428842197" sldId="260"/>
            <ac:spMk id="52" creationId="{B81933D1-5615-42C7-9C0B-4EB7105CCE2D}"/>
          </ac:spMkLst>
        </pc:spChg>
        <pc:spChg chg="add del">
          <ac:chgData name="Vincenzo Romano" userId="28d6a931cc4a616f" providerId="LiveId" clId="{54DB7880-C40E-4D0A-BCA2-EF7E972DE41E}" dt="2020-12-11T11:54:18.032" v="521"/>
          <ac:spMkLst>
            <pc:docMk/>
            <pc:sldMk cId="1428842197" sldId="260"/>
            <ac:spMk id="54" creationId="{5F79CFC8-9CB6-4FB1-96EE-B4FF3ABEE5EF}"/>
          </ac:spMkLst>
        </pc:spChg>
        <pc:grpChg chg="add del">
          <ac:chgData name="Vincenzo Romano" userId="28d6a931cc4a616f" providerId="LiveId" clId="{54DB7880-C40E-4D0A-BCA2-EF7E972DE41E}" dt="2020-12-11T11:52:28.218" v="498" actId="26606"/>
          <ac:grpSpMkLst>
            <pc:docMk/>
            <pc:sldMk cId="1428842197" sldId="260"/>
            <ac:grpSpMk id="33" creationId="{032D8612-31EB-44CF-A1D0-14FD4C705424}"/>
          </ac:grpSpMkLst>
        </pc:grpChg>
        <pc:grpChg chg="add del">
          <ac:chgData name="Vincenzo Romano" userId="28d6a931cc4a616f" providerId="LiveId" clId="{54DB7880-C40E-4D0A-BCA2-EF7E972DE41E}" dt="2020-12-11T11:53:59.373" v="515" actId="26606"/>
          <ac:grpSpMkLst>
            <pc:docMk/>
            <pc:sldMk cId="1428842197" sldId="260"/>
            <ac:grpSpMk id="48" creationId="{032D8612-31EB-44CF-A1D0-14FD4C705424}"/>
          </ac:grpSpMkLst>
        </pc:grpChg>
        <pc:picChg chg="del mod">
          <ac:chgData name="Vincenzo Romano" userId="28d6a931cc4a616f" providerId="LiveId" clId="{54DB7880-C40E-4D0A-BCA2-EF7E972DE41E}" dt="2020-12-14T09:36:05.390" v="856" actId="21"/>
          <ac:picMkLst>
            <pc:docMk/>
            <pc:sldMk cId="1428842197" sldId="260"/>
            <ac:picMk id="3" creationId="{B6CD94E8-7622-427A-B148-DF37F438DE3D}"/>
          </ac:picMkLst>
        </pc:picChg>
        <pc:picChg chg="add mod">
          <ac:chgData name="Vincenzo Romano" userId="28d6a931cc4a616f" providerId="LiveId" clId="{54DB7880-C40E-4D0A-BCA2-EF7E972DE41E}" dt="2020-12-14T09:35:11.541" v="855" actId="14100"/>
          <ac:picMkLst>
            <pc:docMk/>
            <pc:sldMk cId="1428842197" sldId="260"/>
            <ac:picMk id="4" creationId="{380786F3-59AA-4480-A8D4-9A64EE562337}"/>
          </ac:picMkLst>
        </pc:picChg>
        <pc:picChg chg="mod">
          <ac:chgData name="Vincenzo Romano" userId="28d6a931cc4a616f" providerId="LiveId" clId="{54DB7880-C40E-4D0A-BCA2-EF7E972DE41E}" dt="2020-12-14T09:37:24.034" v="858" actId="14100"/>
          <ac:picMkLst>
            <pc:docMk/>
            <pc:sldMk cId="1428842197" sldId="260"/>
            <ac:picMk id="5" creationId="{B3E231B1-ADF3-41AA-91C3-268B4F851AFE}"/>
          </ac:picMkLst>
        </pc:picChg>
        <pc:picChg chg="add del">
          <ac:chgData name="Vincenzo Romano" userId="28d6a931cc4a616f" providerId="LiveId" clId="{54DB7880-C40E-4D0A-BCA2-EF7E972DE41E}" dt="2020-12-11T11:50:53.266" v="480" actId="26606"/>
          <ac:picMkLst>
            <pc:docMk/>
            <pc:sldMk cId="1428842197" sldId="260"/>
            <ac:picMk id="11" creationId="{7CBAE1BD-B8E4-4029-8AA2-C77E4FED9864}"/>
          </ac:picMkLst>
        </pc:picChg>
      </pc:sldChg>
      <pc:sldChg chg="addSp delSp modSp new mod setBg">
        <pc:chgData name="Vincenzo Romano" userId="28d6a931cc4a616f" providerId="LiveId" clId="{54DB7880-C40E-4D0A-BCA2-EF7E972DE41E}" dt="2020-12-14T09:38:43.480" v="864" actId="1076"/>
        <pc:sldMkLst>
          <pc:docMk/>
          <pc:sldMk cId="4149019906" sldId="261"/>
        </pc:sldMkLst>
        <pc:spChg chg="mod">
          <ac:chgData name="Vincenzo Romano" userId="28d6a931cc4a616f" providerId="LiveId" clId="{54DB7880-C40E-4D0A-BCA2-EF7E972DE41E}" dt="2020-12-11T12:00:29.222" v="700" actId="207"/>
          <ac:spMkLst>
            <pc:docMk/>
            <pc:sldMk cId="4149019906" sldId="261"/>
            <ac:spMk id="2" creationId="{5A9EDA24-C0DD-4634-BAA0-69875AE57908}"/>
          </ac:spMkLst>
        </pc:spChg>
        <pc:spChg chg="del">
          <ac:chgData name="Vincenzo Romano" userId="28d6a931cc4a616f" providerId="LiveId" clId="{54DB7880-C40E-4D0A-BCA2-EF7E972DE41E}" dt="2020-12-11T11:59:59.289" v="697"/>
          <ac:spMkLst>
            <pc:docMk/>
            <pc:sldMk cId="4149019906" sldId="261"/>
            <ac:spMk id="3" creationId="{CEF7A910-921F-4760-9A41-3D3C1EFDEBE8}"/>
          </ac:spMkLst>
        </pc:spChg>
        <pc:spChg chg="add">
          <ac:chgData name="Vincenzo Romano" userId="28d6a931cc4a616f" providerId="LiveId" clId="{54DB7880-C40E-4D0A-BCA2-EF7E972DE41E}" dt="2020-12-11T12:00:08.144" v="698" actId="26606"/>
          <ac:spMkLst>
            <pc:docMk/>
            <pc:sldMk cId="4149019906" sldId="261"/>
            <ac:spMk id="9" creationId="{5922BD39-6B5B-493A-BE62-58ECD0F7A75A}"/>
          </ac:spMkLst>
        </pc:spChg>
        <pc:spChg chg="add">
          <ac:chgData name="Vincenzo Romano" userId="28d6a931cc4a616f" providerId="LiveId" clId="{54DB7880-C40E-4D0A-BCA2-EF7E972DE41E}" dt="2020-12-11T12:00:08.144" v="698" actId="26606"/>
          <ac:spMkLst>
            <pc:docMk/>
            <pc:sldMk cId="4149019906" sldId="261"/>
            <ac:spMk id="13" creationId="{53FD85F6-ECDC-4124-9916-6444E142C663}"/>
          </ac:spMkLst>
        </pc:spChg>
        <pc:spChg chg="add">
          <ac:chgData name="Vincenzo Romano" userId="28d6a931cc4a616f" providerId="LiveId" clId="{54DB7880-C40E-4D0A-BCA2-EF7E972DE41E}" dt="2020-12-11T12:00:08.144" v="698" actId="26606"/>
          <ac:spMkLst>
            <pc:docMk/>
            <pc:sldMk cId="4149019906" sldId="261"/>
            <ac:spMk id="15" creationId="{FB5D26B4-74AD-4118-8F13-7051DA3BFA87}"/>
          </ac:spMkLst>
        </pc:spChg>
        <pc:picChg chg="mod">
          <ac:chgData name="Vincenzo Romano" userId="28d6a931cc4a616f" providerId="LiveId" clId="{54DB7880-C40E-4D0A-BCA2-EF7E972DE41E}" dt="2020-12-14T09:38:42.392" v="863" actId="1076"/>
          <ac:picMkLst>
            <pc:docMk/>
            <pc:sldMk cId="4149019906" sldId="261"/>
            <ac:picMk id="3" creationId="{B66B57A4-A41F-4DC9-B07B-B065EC0B5739}"/>
          </ac:picMkLst>
        </pc:picChg>
        <pc:picChg chg="add mod">
          <ac:chgData name="Vincenzo Romano" userId="28d6a931cc4a616f" providerId="LiveId" clId="{54DB7880-C40E-4D0A-BCA2-EF7E972DE41E}" dt="2020-12-14T09:38:43.480" v="864" actId="1076"/>
          <ac:picMkLst>
            <pc:docMk/>
            <pc:sldMk cId="4149019906" sldId="261"/>
            <ac:picMk id="4" creationId="{E85ACF1D-E0D1-4C87-8E0A-76458B53FCC3}"/>
          </ac:picMkLst>
        </pc:picChg>
        <pc:picChg chg="add">
          <ac:chgData name="Vincenzo Romano" userId="28d6a931cc4a616f" providerId="LiveId" clId="{54DB7880-C40E-4D0A-BCA2-EF7E972DE41E}" dt="2020-12-11T12:00:08.144" v="698" actId="26606"/>
          <ac:picMkLst>
            <pc:docMk/>
            <pc:sldMk cId="4149019906" sldId="261"/>
            <ac:picMk id="11" creationId="{4741521E-DC76-41B9-8A47-448CD4F9FA46}"/>
          </ac:picMkLst>
        </pc:picChg>
      </pc:sldChg>
      <pc:sldChg chg="addSp delSp modSp new mod setBg modAnim">
        <pc:chgData name="Vincenzo Romano" userId="28d6a931cc4a616f" providerId="LiveId" clId="{54DB7880-C40E-4D0A-BCA2-EF7E972DE41E}" dt="2020-12-11T12:18:43.563" v="724"/>
        <pc:sldMkLst>
          <pc:docMk/>
          <pc:sldMk cId="1803210868" sldId="262"/>
        </pc:sldMkLst>
        <pc:spChg chg="mod">
          <ac:chgData name="Vincenzo Romano" userId="28d6a931cc4a616f" providerId="LiveId" clId="{54DB7880-C40E-4D0A-BCA2-EF7E972DE41E}" dt="2020-12-11T12:18:10.466" v="722" actId="26606"/>
          <ac:spMkLst>
            <pc:docMk/>
            <pc:sldMk cId="1803210868" sldId="262"/>
            <ac:spMk id="2" creationId="{A393F360-597E-46AD-8554-10B574A9E6EC}"/>
          </ac:spMkLst>
        </pc:spChg>
        <pc:spChg chg="del">
          <ac:chgData name="Vincenzo Romano" userId="28d6a931cc4a616f" providerId="LiveId" clId="{54DB7880-C40E-4D0A-BCA2-EF7E972DE41E}" dt="2020-12-11T12:17:52.009" v="721"/>
          <ac:spMkLst>
            <pc:docMk/>
            <pc:sldMk cId="1803210868" sldId="262"/>
            <ac:spMk id="3" creationId="{8753DCB4-6EE8-41ED-BA49-57D50C6C73C5}"/>
          </ac:spMkLst>
        </pc:spChg>
        <pc:spChg chg="add">
          <ac:chgData name="Vincenzo Romano" userId="28d6a931cc4a616f" providerId="LiveId" clId="{54DB7880-C40E-4D0A-BCA2-EF7E972DE41E}" dt="2020-12-11T12:18:10.466" v="722" actId="26606"/>
          <ac:spMkLst>
            <pc:docMk/>
            <pc:sldMk cId="1803210868" sldId="262"/>
            <ac:spMk id="9" creationId="{D4771268-CB57-404A-9271-370EB28F6090}"/>
          </ac:spMkLst>
        </pc:spChg>
        <pc:picChg chg="add mod">
          <ac:chgData name="Vincenzo Romano" userId="28d6a931cc4a616f" providerId="LiveId" clId="{54DB7880-C40E-4D0A-BCA2-EF7E972DE41E}" dt="2020-12-11T12:18:21.092" v="723" actId="1440"/>
          <ac:picMkLst>
            <pc:docMk/>
            <pc:sldMk cId="1803210868" sldId="262"/>
            <ac:picMk id="4" creationId="{A5DA18CB-9AB8-4B23-8287-CA9F2C068857}"/>
          </ac:picMkLst>
        </pc:picChg>
      </pc:sldChg>
      <pc:sldChg chg="addSp delSp modSp new mod ord setBg setClrOvrMap">
        <pc:chgData name="Vincenzo Romano" userId="28d6a931cc4a616f" providerId="LiveId" clId="{54DB7880-C40E-4D0A-BCA2-EF7E972DE41E}" dt="2020-12-14T09:40:14.836" v="882" actId="1076"/>
        <pc:sldMkLst>
          <pc:docMk/>
          <pc:sldMk cId="4061874906" sldId="263"/>
        </pc:sldMkLst>
        <pc:spChg chg="mod">
          <ac:chgData name="Vincenzo Romano" userId="28d6a931cc4a616f" providerId="LiveId" clId="{54DB7880-C40E-4D0A-BCA2-EF7E972DE41E}" dt="2020-12-14T09:39:48.318" v="879" actId="20577"/>
          <ac:spMkLst>
            <pc:docMk/>
            <pc:sldMk cId="4061874906" sldId="263"/>
            <ac:spMk id="2" creationId="{BDE01F90-339E-458A-9F5E-CB28911A7C68}"/>
          </ac:spMkLst>
        </pc:spChg>
        <pc:spChg chg="mod">
          <ac:chgData name="Vincenzo Romano" userId="28d6a931cc4a616f" providerId="LiveId" clId="{54DB7880-C40E-4D0A-BCA2-EF7E972DE41E}" dt="2020-12-14T07:59:50.844" v="839" actId="255"/>
          <ac:spMkLst>
            <pc:docMk/>
            <pc:sldMk cId="4061874906" sldId="263"/>
            <ac:spMk id="3" creationId="{6B84A8CC-67AE-40BA-A1FD-F6DBBFE8C016}"/>
          </ac:spMkLst>
        </pc:spChg>
        <pc:spChg chg="add del">
          <ac:chgData name="Vincenzo Romano" userId="28d6a931cc4a616f" providerId="LiveId" clId="{54DB7880-C40E-4D0A-BCA2-EF7E972DE41E}" dt="2020-12-14T07:58:32.667" v="816" actId="26606"/>
          <ac:spMkLst>
            <pc:docMk/>
            <pc:sldMk cId="4061874906" sldId="263"/>
            <ac:spMk id="10" creationId="{E49CC64F-7275-4E33-961B-0C5CDC439875}"/>
          </ac:spMkLst>
        </pc:spChg>
        <pc:spChg chg="add del">
          <ac:chgData name="Vincenzo Romano" userId="28d6a931cc4a616f" providerId="LiveId" clId="{54DB7880-C40E-4D0A-BCA2-EF7E972DE41E}" dt="2020-12-14T07:58:42.728" v="818" actId="26606"/>
          <ac:spMkLst>
            <pc:docMk/>
            <pc:sldMk cId="4061874906" sldId="263"/>
            <ac:spMk id="12" creationId="{AB58EF07-17C2-48CF-ABB0-EEF1F17CB8F0}"/>
          </ac:spMkLst>
        </pc:spChg>
        <pc:spChg chg="add del">
          <ac:chgData name="Vincenzo Romano" userId="28d6a931cc4a616f" providerId="LiveId" clId="{54DB7880-C40E-4D0A-BCA2-EF7E972DE41E}" dt="2020-12-14T07:58:42.728" v="818" actId="26606"/>
          <ac:spMkLst>
            <pc:docMk/>
            <pc:sldMk cId="4061874906" sldId="263"/>
            <ac:spMk id="13" creationId="{0671A8AE-40A1-4631-A6B8-581AFF065482}"/>
          </ac:spMkLst>
        </pc:spChg>
        <pc:spChg chg="add del">
          <ac:chgData name="Vincenzo Romano" userId="28d6a931cc4a616f" providerId="LiveId" clId="{54DB7880-C40E-4D0A-BCA2-EF7E972DE41E}" dt="2020-12-14T07:58:42.728" v="818" actId="26606"/>
          <ac:spMkLst>
            <pc:docMk/>
            <pc:sldMk cId="4061874906" sldId="263"/>
            <ac:spMk id="14" creationId="{AF2F604E-43BE-4DC3-B983-E071523364F8}"/>
          </ac:spMkLst>
        </pc:spChg>
        <pc:spChg chg="add del">
          <ac:chgData name="Vincenzo Romano" userId="28d6a931cc4a616f" providerId="LiveId" clId="{54DB7880-C40E-4D0A-BCA2-EF7E972DE41E}" dt="2020-12-14T07:58:42.728" v="818" actId="26606"/>
          <ac:spMkLst>
            <pc:docMk/>
            <pc:sldMk cId="4061874906" sldId="263"/>
            <ac:spMk id="16" creationId="{08C9B587-E65E-4B52-B37C-ABEBB6E87928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18" creationId="{4EDB2B02-86A2-46F5-A4BE-B7D9B10411D6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19" creationId="{07322A9E-F1EC-405E-8971-BA906EFFCCB8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0" creationId="{43954639-FB5D-41F4-9560-6F6DFE778425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1" creationId="{A5704422-1118-4FD1-95AD-29A064EB80D9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2" creationId="{E898931C-0323-41FA-A036-20F818B1FF81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3" creationId="{A88B2AAA-B805-498E-A9E6-98B885855498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4" creationId="{89AFE9DD-0792-4B98-B4EB-97ACA17E6AA8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5" creationId="{9B8051E0-19D7-43E1-BFD9-E6DBFEB3A3F1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6" creationId="{3981F5C4-9AE1-404E-AF44-A4E6DB374F9D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28" creationId="{763C1781-8726-4FAC-8C45-FF40376BE409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30" creationId="{301491B5-56C7-43DC-A3D9-861EECCA056A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32" creationId="{237E2353-22DF-46E0-A200-FB30F8F394E2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34" creationId="{DD6138DB-057B-45F7-A5F4-E7BFDA20D02C}"/>
          </ac:spMkLst>
        </pc:spChg>
        <pc:spChg chg="add del">
          <ac:chgData name="Vincenzo Romano" userId="28d6a931cc4a616f" providerId="LiveId" clId="{54DB7880-C40E-4D0A-BCA2-EF7E972DE41E}" dt="2020-12-14T07:58:53.863" v="820" actId="26606"/>
          <ac:spMkLst>
            <pc:docMk/>
            <pc:sldMk cId="4061874906" sldId="263"/>
            <ac:spMk id="36" creationId="{79A54AB1-B64F-4843-BFAB-81CB74E66B65}"/>
          </ac:spMkLst>
        </pc:spChg>
        <pc:spChg chg="add">
          <ac:chgData name="Vincenzo Romano" userId="28d6a931cc4a616f" providerId="LiveId" clId="{54DB7880-C40E-4D0A-BCA2-EF7E972DE41E}" dt="2020-12-14T07:58:53.879" v="821" actId="26606"/>
          <ac:spMkLst>
            <pc:docMk/>
            <pc:sldMk cId="4061874906" sldId="263"/>
            <ac:spMk id="38" creationId="{5A59F003-E00A-43F9-91DC-CC54E3B87466}"/>
          </ac:spMkLst>
        </pc:spChg>
        <pc:spChg chg="add">
          <ac:chgData name="Vincenzo Romano" userId="28d6a931cc4a616f" providerId="LiveId" clId="{54DB7880-C40E-4D0A-BCA2-EF7E972DE41E}" dt="2020-12-14T07:58:53.879" v="821" actId="26606"/>
          <ac:spMkLst>
            <pc:docMk/>
            <pc:sldMk cId="4061874906" sldId="263"/>
            <ac:spMk id="39" creationId="{D74A4382-E3AD-430A-9A1F-DFA3E0E77A7D}"/>
          </ac:spMkLst>
        </pc:spChg>
        <pc:spChg chg="add">
          <ac:chgData name="Vincenzo Romano" userId="28d6a931cc4a616f" providerId="LiveId" clId="{54DB7880-C40E-4D0A-BCA2-EF7E972DE41E}" dt="2020-12-14T07:58:53.879" v="821" actId="26606"/>
          <ac:spMkLst>
            <pc:docMk/>
            <pc:sldMk cId="4061874906" sldId="263"/>
            <ac:spMk id="40" creationId="{79F40191-0F44-4FD1-82CC-ACB507C14BE6}"/>
          </ac:spMkLst>
        </pc:spChg>
        <pc:picChg chg="mod">
          <ac:chgData name="Vincenzo Romano" userId="28d6a931cc4a616f" providerId="LiveId" clId="{54DB7880-C40E-4D0A-BCA2-EF7E972DE41E}" dt="2020-12-14T09:40:14.836" v="882" actId="1076"/>
          <ac:picMkLst>
            <pc:docMk/>
            <pc:sldMk cId="4061874906" sldId="263"/>
            <ac:picMk id="4" creationId="{BB25A896-7EE3-4F71-930B-3789F48B1684}"/>
          </ac:picMkLst>
        </pc:picChg>
        <pc:picChg chg="add mod ord">
          <ac:chgData name="Vincenzo Romano" userId="28d6a931cc4a616f" providerId="LiveId" clId="{54DB7880-C40E-4D0A-BCA2-EF7E972DE41E}" dt="2020-12-14T07:58:53.879" v="821" actId="26606"/>
          <ac:picMkLst>
            <pc:docMk/>
            <pc:sldMk cId="4061874906" sldId="263"/>
            <ac:picMk id="5" creationId="{36452193-D318-4394-8BED-88D1726AE71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B51C039-5DD3-41A3-ADE4-A8E4648AE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D183AE0-C75F-40B5-81EA-0A4A3AC3B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A378C89-4DD0-4C7F-9AE9-87A280DE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18DA2EF-5D6C-49CE-9732-DB9C636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BC454E9-B523-43EE-884C-4AD2FEE0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26749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403961-7DE2-4113-B90D-7FD301C5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C01D97FB-5C16-48CD-B96D-06A43D965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BFD0D4F-EA00-4FC5-B40C-539F3854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43DAB94-5894-4F87-B9B6-98AC65F5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7C3D04B-F2F6-482C-BA53-B8C242BC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52264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69B7A5C9-B442-465A-8B76-0F6CDA4CA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CBE84A0-5528-4170-8395-088C99808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80DC4C6-D287-4603-843C-28841709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C55C782-51FB-4E1F-9691-28BB58CB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5C8E2E-A403-49A8-8937-2E385E52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88309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381CBC5-70CC-43C3-B0DB-4201F44B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E2450B1-60AF-49DB-B33B-5DFBD4117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05FCCA9-EFB9-4C8C-8286-483266BB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020DEB4-73F8-4272-A842-8E60445B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43B9F30-50AF-412F-9037-AA72D8E4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76845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A3D56E5-F246-412C-B87F-CCC3EBE1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A63C1CE-538D-41DB-BAB1-67D8679E1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E277589-6C02-48D8-AFB2-DAC8E1715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B094654-7566-40E6-92AC-E30E9CE3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C235518-6D91-4746-9757-B792D6D9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93590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7409BCB-EAE4-4760-9CC3-4A4B0B29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1D4E016-34BB-41CC-A68D-6E9D6762C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05E880A-B0AF-49E6-9AFD-6B0A27178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28667DF-4B08-40BA-934A-E9897D20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FEF2782-94A0-4465-BF2C-C96ABDE5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93023BB-E349-4CA5-8EAD-5D17E2C0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61744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73747BF-291E-4F1A-87AB-8502C96B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E3CF2DB-A525-43E2-BE18-9F4E57AB6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3E2FC81-4FC6-4D91-9364-4F6D606AF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230BC7A4-B2C8-4773-BA73-0B513391A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B062F74A-5E14-498F-92D1-EF8636DD5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4B29B4F-9774-4E88-B263-4F91616E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55B401AA-BB8A-4BF8-B106-56FDF51B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BF4C61B-688E-4C34-9446-F51A1FB4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83561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BD8170E-F2FD-435C-BD10-CE687E90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F0057FB-5C41-410A-BF2D-B2210B95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775239DC-1D95-48BC-9B59-87A7ED5AA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787594CB-AA09-4C14-A355-4F8AEEAA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656212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2611649F-01CC-4D4F-A361-038B2DD91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50E0B85-0154-4E50-8FD8-217C8452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9A2DAAA4-EFF4-4A57-BD3C-F844AC69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32926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74F54A7-6E9D-4345-808C-1EF8BA68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F821E1E-6F06-4FC8-9A61-CD805A01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DB3D921-B031-4244-8F71-F03010B26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B5A3280-2DCA-4D65-912C-11197840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DB67474-B875-41DF-996A-B3FABC4C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88C8CB3-66B3-4860-B17F-EE1B087A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01051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5986B2D-CD09-47EB-8B59-A5C8A3FD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58DDCEDD-4F9E-4FEC-B932-F6003B0C4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856382B-DDBC-42E2-910C-800ECF7EC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34B6841-BF80-4CEE-B8A6-26163A2B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6C431A9A-58FC-4319-877F-180D12D4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BE7A6B0-7B22-4F2F-93E1-BB62D15D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13154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015816EA-F251-47BC-AAAF-2C363B4F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BCCD148-F887-4B3D-8769-CA1818880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932B650-81C2-42E5-A1FC-FED531C8A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B34C92C-6BA9-4C9D-BB05-7522276AB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EDB66C0-5850-4F83-B83C-8D44E63A4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306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xmlns="" id="{1F9988D0-9C7F-4CCB-9046-A7D14B4582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>
            <a:alphaModFix/>
          </a:blip>
          <a:srcRect t="304" r="-1" b="-1"/>
          <a:stretch/>
        </p:blipFill>
        <p:spPr>
          <a:xfrm>
            <a:off x="20" y="135309"/>
            <a:ext cx="12191980" cy="685661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91B885-2A59-4AAC-8915-4C4AC79B8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63" y="203488"/>
            <a:ext cx="11614485" cy="3225512"/>
          </a:xfrm>
        </p:spPr>
        <p:txBody>
          <a:bodyPr anchor="b">
            <a:normAutofit/>
          </a:bodyPr>
          <a:lstStyle/>
          <a:p>
            <a:r>
              <a:rPr lang="it-IT" sz="6600" b="1" dirty="0">
                <a:solidFill>
                  <a:srgbClr val="002060"/>
                </a:solidFill>
              </a:rPr>
              <a:t>«La sottrazione e la sua proprietà»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D4CD1E0-F24D-490B-ABF3-162389D25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402" y="4334475"/>
            <a:ext cx="9781327" cy="2056617"/>
          </a:xfrm>
        </p:spPr>
        <p:txBody>
          <a:bodyPr anchor="t">
            <a:norm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Classe III F plesso «</a:t>
            </a:r>
            <a:r>
              <a:rPr lang="it-IT" sz="3600" b="1" dirty="0" err="1">
                <a:solidFill>
                  <a:srgbClr val="002060"/>
                </a:solidFill>
              </a:rPr>
              <a:t>Frà</a:t>
            </a:r>
            <a:r>
              <a:rPr lang="it-IT" sz="3600" b="1" dirty="0">
                <a:solidFill>
                  <a:srgbClr val="002060"/>
                </a:solidFill>
              </a:rPr>
              <a:t> Siciliano».</a:t>
            </a:r>
          </a:p>
          <a:p>
            <a:r>
              <a:rPr lang="it-IT" sz="3600" b="1" dirty="0">
                <a:solidFill>
                  <a:srgbClr val="002060"/>
                </a:solidFill>
              </a:rPr>
              <a:t>Docente: Vincenzo Romano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C578F4D8-1864-4C67-A872-D6D9A34E49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0493" y="135309"/>
            <a:ext cx="1349542" cy="13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6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82672EB-7696-4567-8814-2838D0776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85962F-903A-4657-BBA4-4F3F9C51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1392" y="1921079"/>
            <a:ext cx="7286024" cy="358576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it-IT" sz="5000" b="1" dirty="0">
                <a:solidFill>
                  <a:srgbClr val="FFFFFF"/>
                </a:solidFill>
              </a:rPr>
              <a:t>La </a:t>
            </a:r>
            <a:r>
              <a:rPr lang="it-IT" sz="5000" b="1" dirty="0">
                <a:solidFill>
                  <a:srgbClr val="FFFF00"/>
                </a:solidFill>
              </a:rPr>
              <a:t>sottrazione</a:t>
            </a:r>
            <a:r>
              <a:rPr lang="it-IT" sz="5000" b="1" dirty="0">
                <a:solidFill>
                  <a:srgbClr val="FFFFFF"/>
                </a:solidFill>
              </a:rPr>
              <a:t> è l’operazione aritmetica che ci permette di </a:t>
            </a:r>
            <a:r>
              <a:rPr lang="it-IT" sz="5000" b="1" dirty="0">
                <a:solidFill>
                  <a:srgbClr val="FFFF00"/>
                </a:solidFill>
              </a:rPr>
              <a:t>togliere </a:t>
            </a:r>
            <a:r>
              <a:rPr lang="it-IT" sz="5000" b="1" dirty="0">
                <a:solidFill>
                  <a:srgbClr val="FFFFFF"/>
                </a:solidFill>
              </a:rPr>
              <a:t>una determinata quantità da un’altra per calcolare il </a:t>
            </a:r>
            <a:r>
              <a:rPr lang="it-IT" sz="5000" b="1" dirty="0">
                <a:solidFill>
                  <a:srgbClr val="FFFF00"/>
                </a:solidFill>
              </a:rPr>
              <a:t>resto</a:t>
            </a:r>
            <a:r>
              <a:rPr lang="it-IT" sz="5000" b="1" dirty="0">
                <a:solidFill>
                  <a:srgbClr val="FFFFFF"/>
                </a:solidFill>
              </a:rPr>
              <a:t> o la </a:t>
            </a:r>
            <a:r>
              <a:rPr lang="it-IT" sz="5000" b="1" dirty="0">
                <a:solidFill>
                  <a:srgbClr val="FFFF00"/>
                </a:solidFill>
              </a:rPr>
              <a:t>differenza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A3B42FA7-9215-4FCF-B2E3-B8966E1554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5452" y="464890"/>
            <a:ext cx="1112240" cy="11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132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E37E2D5-6BEA-468A-A426-7FF18A68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 termini </a:t>
            </a:r>
            <a:r>
              <a:rPr lang="en-US" sz="5400" b="1" dirty="0" err="1">
                <a:solidFill>
                  <a:srgbClr val="FF0000"/>
                </a:solidFill>
              </a:rPr>
              <a:t>della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sottrazione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sono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A72688B2-F640-470B-B914-2B2B24072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" b="1938"/>
          <a:stretch/>
        </p:blipFill>
        <p:spPr>
          <a:xfrm>
            <a:off x="429779" y="1450556"/>
            <a:ext cx="5635819" cy="3509504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6B33D16E-F21D-4A90-992C-C3D78283A2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6478" y="330665"/>
            <a:ext cx="1323995" cy="13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09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F480E16-D76A-4413-B794-A4921FA1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u="sng" dirty="0"/>
              <a:t>Proprietà invariantiva della sottrazione</a:t>
            </a:r>
            <a:r>
              <a:rPr lang="it-IT" b="1" dirty="0"/>
              <a:t/>
            </a:r>
            <a:br>
              <a:rPr lang="it-IT" b="1" dirty="0"/>
            </a:br>
            <a:r>
              <a:rPr lang="it-IT" sz="3200" b="1" dirty="0"/>
              <a:t>Aggiungendo o togliendo lo stesso numero sia al minuendo che al sottraendo di una sottrazione la differenza non cambia.</a:t>
            </a:r>
            <a:endParaRPr lang="it-IT" b="1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561C1E6F-9AB0-4AC4-AD57-A3E447613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99" y="1795831"/>
            <a:ext cx="5791201" cy="24618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2E1FA44-8067-4BF8-A4C7-1DC1AF56C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896" y="4481690"/>
            <a:ext cx="10698083" cy="2211572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4F42FF35-DFEC-47F4-A654-2E16CFF2AF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2488" y="2545359"/>
            <a:ext cx="1057013" cy="10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88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BA0B79-4704-40CE-83B5-FC834922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096" y="728905"/>
            <a:ext cx="6350699" cy="3615454"/>
          </a:xfrm>
          <a:gradFill>
            <a:gsLst>
              <a:gs pos="58000">
                <a:schemeClr val="accent4">
                  <a:lumMod val="40000"/>
                  <a:lumOff val="60000"/>
                </a:schemeClr>
              </a:gs>
              <a:gs pos="79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>
                <a:solidFill>
                  <a:schemeClr val="accent2">
                    <a:lumMod val="75000"/>
                  </a:schemeClr>
                </a:solidFill>
              </a:rPr>
              <a:t>QUALCHE ALTRO ESEMPIO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B3E231B1-ADF3-41AA-91C3-268B4F851A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3195" y="641058"/>
            <a:ext cx="1070295" cy="10702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3BE28EC-26AB-4CDB-9F33-0652607784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559" y="641058"/>
            <a:ext cx="3760075" cy="53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884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5922BD39-6B5B-493A-BE62-58ECD0F7A7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741521E-DC76-41B9-8A47-448CD4F9FA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5400000">
            <a:off x="3372661" y="-3359290"/>
            <a:ext cx="5470372" cy="121889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A9EDA24-C0DD-4634-BAA0-69875AE5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32" y="184336"/>
            <a:ext cx="9283781" cy="14059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Ricorda</a:t>
            </a: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che</a:t>
            </a: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l’addizione</a:t>
            </a: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</a:rPr>
              <a:t> e la </a:t>
            </a:r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sottrazione</a:t>
            </a: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sono</a:t>
            </a: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operazioni</a:t>
            </a: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</a:rPr>
              <a:t> inverse </a:t>
            </a:r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tra</a:t>
            </a:r>
            <a:r>
              <a:rPr lang="en-US" sz="4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600" b="1" dirty="0" err="1">
                <a:solidFill>
                  <a:schemeClr val="accent6">
                    <a:lumMod val="75000"/>
                  </a:schemeClr>
                </a:solidFill>
              </a:rPr>
              <a:t>loro</a:t>
            </a:r>
            <a:endParaRPr lang="en-US" sz="4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FD85F6-ECDC-4124-9916-6444E142C6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E85ACF1D-E0D1-4C87-8E0A-76458B53F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299" r="2" b="2"/>
          <a:stretch/>
        </p:blipFill>
        <p:spPr>
          <a:xfrm>
            <a:off x="26743" y="3062637"/>
            <a:ext cx="12188952" cy="31182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B5D26B4-74AD-4118-8F13-7051DA3BF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B66B57A4-A41F-4DC9-B07B-B065EC0B57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7648" y="1330280"/>
            <a:ext cx="1326273" cy="13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01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9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xmlns="" id="{36452193-D318-4394-8BED-88D1726AE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8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DE01F90-339E-458A-9F5E-CB28911A7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it-IT" sz="5100" dirty="0"/>
              <a:t>Approfondisci gli argomenti alle pagine 20, e 22 del testo in uso.</a:t>
            </a:r>
            <a:br>
              <a:rPr lang="it-IT" sz="5100" dirty="0"/>
            </a:br>
            <a:endParaRPr lang="it-IT" sz="5100" dirty="0"/>
          </a:p>
        </p:txBody>
      </p:sp>
      <p:sp>
        <p:nvSpPr>
          <p:cNvPr id="40" name="Rectangle: Rounded Corners 13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B84A8CC-67AE-40BA-A1FD-F6DBBFE8C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" y="5624945"/>
            <a:ext cx="9483118" cy="592975"/>
          </a:xfrm>
        </p:spPr>
        <p:txBody>
          <a:bodyPr anchor="ctr">
            <a:noAutofit/>
          </a:bodyPr>
          <a:lstStyle/>
          <a:p>
            <a:pPr algn="l"/>
            <a:r>
              <a:rPr lang="it-IT" sz="4800" dirty="0"/>
              <a:t>Buon lavoro!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BB25A896-7EE3-4F71-930B-3789F48B16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2085" y="3928584"/>
            <a:ext cx="1550944" cy="15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874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83</Words>
  <Application>Microsoft Office PowerPoint</Application>
  <PresentationFormat>Personalizzato</PresentationFormat>
  <Paragraphs>10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«La sottrazione e la sua proprietà»</vt:lpstr>
      <vt:lpstr>La sottrazione è l’operazione aritmetica che ci permette di togliere una determinata quantità da un’altra per calcolare il resto o la differenza</vt:lpstr>
      <vt:lpstr>I termini della sottrazione sono:</vt:lpstr>
      <vt:lpstr>Proprietà invariantiva della sottrazione Aggiungendo o togliendo lo stesso numero sia al minuendo che al sottraendo di una sottrazione la differenza non cambia.</vt:lpstr>
      <vt:lpstr>Diapositiva 5</vt:lpstr>
      <vt:lpstr>QUALCHE ALTRO ESEMPIO</vt:lpstr>
      <vt:lpstr>Ricorda che l’addizione e la sottrazione sono operazioni inverse tra loro</vt:lpstr>
      <vt:lpstr>Approfondisci gli argomenti alle pagine 20, e 22 del testo in uso.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sottrazione</dc:title>
  <dc:creator>Vincenzo Romano</dc:creator>
  <cp:lastModifiedBy>PRESIDE</cp:lastModifiedBy>
  <cp:revision>1</cp:revision>
  <dcterms:created xsi:type="dcterms:W3CDTF">2020-12-11T12:18:10Z</dcterms:created>
  <dcterms:modified xsi:type="dcterms:W3CDTF">2020-12-15T12:45:05Z</dcterms:modified>
</cp:coreProperties>
</file>