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9" r:id="rId3"/>
    <p:sldId id="258" r:id="rId4"/>
    <p:sldId id="260" r:id="rId5"/>
    <p:sldId id="257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D1C6F-CCB5-43DB-91F8-8F55435D3C8E}" v="3" dt="2020-12-14T14:20:10.274"/>
    <p1510:client id="{B505926E-0DB7-44D1-9441-8F4A3CC7DFFF}" v="8" dt="2020-12-14T09:24:08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B505926E-0DB7-44D1-9441-8F4A3CC7DFFF}"/>
    <pc:docChg chg="modSld">
      <pc:chgData name="Vincenzo Romano" userId="28d6a931cc4a616f" providerId="LiveId" clId="{B505926E-0DB7-44D1-9441-8F4A3CC7DFFF}" dt="2020-12-14T09:24:11.058" v="13" actId="1076"/>
      <pc:docMkLst>
        <pc:docMk/>
      </pc:docMkLst>
      <pc:sldChg chg="modSp mod">
        <pc:chgData name="Vincenzo Romano" userId="28d6a931cc4a616f" providerId="LiveId" clId="{B505926E-0DB7-44D1-9441-8F4A3CC7DFFF}" dt="2020-12-14T08:57:48.689" v="1" actId="14100"/>
        <pc:sldMkLst>
          <pc:docMk/>
          <pc:sldMk cId="291599681" sldId="256"/>
        </pc:sldMkLst>
        <pc:picChg chg="mod">
          <ac:chgData name="Vincenzo Romano" userId="28d6a931cc4a616f" providerId="LiveId" clId="{B505926E-0DB7-44D1-9441-8F4A3CC7DFFF}" dt="2020-12-14T08:57:48.689" v="1" actId="14100"/>
          <ac:picMkLst>
            <pc:docMk/>
            <pc:sldMk cId="291599681" sldId="256"/>
            <ac:picMk id="5" creationId="{46FA5F1E-8B2E-4742-A0B9-F892D1D533B3}"/>
          </ac:picMkLst>
        </pc:picChg>
      </pc:sldChg>
      <pc:sldChg chg="modSp mod">
        <pc:chgData name="Vincenzo Romano" userId="28d6a931cc4a616f" providerId="LiveId" clId="{B505926E-0DB7-44D1-9441-8F4A3CC7DFFF}" dt="2020-12-14T09:21:59.277" v="8" actId="14100"/>
        <pc:sldMkLst>
          <pc:docMk/>
          <pc:sldMk cId="1407770972" sldId="257"/>
        </pc:sldMkLst>
        <pc:picChg chg="mod">
          <ac:chgData name="Vincenzo Romano" userId="28d6a931cc4a616f" providerId="LiveId" clId="{B505926E-0DB7-44D1-9441-8F4A3CC7DFFF}" dt="2020-12-14T09:21:59.277" v="8" actId="14100"/>
          <ac:picMkLst>
            <pc:docMk/>
            <pc:sldMk cId="1407770972" sldId="257"/>
            <ac:picMk id="3" creationId="{74B2B94A-094D-4D2C-9BCD-04F24CC49FFE}"/>
          </ac:picMkLst>
        </pc:picChg>
      </pc:sldChg>
      <pc:sldChg chg="modSp mod">
        <pc:chgData name="Vincenzo Romano" userId="28d6a931cc4a616f" providerId="LiveId" clId="{B505926E-0DB7-44D1-9441-8F4A3CC7DFFF}" dt="2020-12-14T09:01:10.112" v="4" actId="14100"/>
        <pc:sldMkLst>
          <pc:docMk/>
          <pc:sldMk cId="2023542580" sldId="258"/>
        </pc:sldMkLst>
        <pc:picChg chg="mod">
          <ac:chgData name="Vincenzo Romano" userId="28d6a931cc4a616f" providerId="LiveId" clId="{B505926E-0DB7-44D1-9441-8F4A3CC7DFFF}" dt="2020-12-14T09:01:10.112" v="4" actId="14100"/>
          <ac:picMkLst>
            <pc:docMk/>
            <pc:sldMk cId="2023542580" sldId="258"/>
            <ac:picMk id="3" creationId="{B6DD45AE-AE51-4E92-B90D-F3FAAB32953A}"/>
          </ac:picMkLst>
        </pc:picChg>
      </pc:sldChg>
      <pc:sldChg chg="modSp mod">
        <pc:chgData name="Vincenzo Romano" userId="28d6a931cc4a616f" providerId="LiveId" clId="{B505926E-0DB7-44D1-9441-8F4A3CC7DFFF}" dt="2020-12-14T08:58:56.402" v="2" actId="1076"/>
        <pc:sldMkLst>
          <pc:docMk/>
          <pc:sldMk cId="1807654021" sldId="259"/>
        </pc:sldMkLst>
        <pc:picChg chg="mod">
          <ac:chgData name="Vincenzo Romano" userId="28d6a931cc4a616f" providerId="LiveId" clId="{B505926E-0DB7-44D1-9441-8F4A3CC7DFFF}" dt="2020-12-14T08:58:56.402" v="2" actId="1076"/>
          <ac:picMkLst>
            <pc:docMk/>
            <pc:sldMk cId="1807654021" sldId="259"/>
            <ac:picMk id="4" creationId="{47D1AAD4-4A12-4840-A52F-0F22CAC6F59B}"/>
          </ac:picMkLst>
        </pc:picChg>
      </pc:sldChg>
      <pc:sldChg chg="modSp mod">
        <pc:chgData name="Vincenzo Romano" userId="28d6a931cc4a616f" providerId="LiveId" clId="{B505926E-0DB7-44D1-9441-8F4A3CC7DFFF}" dt="2020-12-14T09:17:09.121" v="6" actId="14100"/>
        <pc:sldMkLst>
          <pc:docMk/>
          <pc:sldMk cId="225146893" sldId="260"/>
        </pc:sldMkLst>
        <pc:picChg chg="mod">
          <ac:chgData name="Vincenzo Romano" userId="28d6a931cc4a616f" providerId="LiveId" clId="{B505926E-0DB7-44D1-9441-8F4A3CC7DFFF}" dt="2020-12-14T09:17:09.121" v="6" actId="14100"/>
          <ac:picMkLst>
            <pc:docMk/>
            <pc:sldMk cId="225146893" sldId="260"/>
            <ac:picMk id="3" creationId="{516CB319-21D5-4183-8E90-1B473E3B5F0A}"/>
          </ac:picMkLst>
        </pc:picChg>
      </pc:sldChg>
      <pc:sldChg chg="modSp mod">
        <pc:chgData name="Vincenzo Romano" userId="28d6a931cc4a616f" providerId="LiveId" clId="{B505926E-0DB7-44D1-9441-8F4A3CC7DFFF}" dt="2020-12-14T09:23:15.783" v="12" actId="14100"/>
        <pc:sldMkLst>
          <pc:docMk/>
          <pc:sldMk cId="4244651104" sldId="261"/>
        </pc:sldMkLst>
        <pc:picChg chg="mod">
          <ac:chgData name="Vincenzo Romano" userId="28d6a931cc4a616f" providerId="LiveId" clId="{B505926E-0DB7-44D1-9441-8F4A3CC7DFFF}" dt="2020-12-14T09:23:15.783" v="12" actId="14100"/>
          <ac:picMkLst>
            <pc:docMk/>
            <pc:sldMk cId="4244651104" sldId="261"/>
            <ac:picMk id="3" creationId="{622D4C87-3393-442F-AEA5-190F9ADC7782}"/>
          </ac:picMkLst>
        </pc:picChg>
      </pc:sldChg>
      <pc:sldChg chg="modSp mod">
        <pc:chgData name="Vincenzo Romano" userId="28d6a931cc4a616f" providerId="LiveId" clId="{B505926E-0DB7-44D1-9441-8F4A3CC7DFFF}" dt="2020-12-14T09:22:26.826" v="10" actId="14100"/>
        <pc:sldMkLst>
          <pc:docMk/>
          <pc:sldMk cId="2160175701" sldId="262"/>
        </pc:sldMkLst>
        <pc:picChg chg="mod">
          <ac:chgData name="Vincenzo Romano" userId="28d6a931cc4a616f" providerId="LiveId" clId="{B505926E-0DB7-44D1-9441-8F4A3CC7DFFF}" dt="2020-12-14T09:22:26.826" v="10" actId="14100"/>
          <ac:picMkLst>
            <pc:docMk/>
            <pc:sldMk cId="2160175701" sldId="262"/>
            <ac:picMk id="3" creationId="{362C01AF-828F-4EF5-9C29-BC7610C7CDD0}"/>
          </ac:picMkLst>
        </pc:picChg>
      </pc:sldChg>
      <pc:sldChg chg="modSp mod">
        <pc:chgData name="Vincenzo Romano" userId="28d6a931cc4a616f" providerId="LiveId" clId="{B505926E-0DB7-44D1-9441-8F4A3CC7DFFF}" dt="2020-12-14T09:24:11.058" v="13" actId="1076"/>
        <pc:sldMkLst>
          <pc:docMk/>
          <pc:sldMk cId="3856723287" sldId="264"/>
        </pc:sldMkLst>
        <pc:picChg chg="mod">
          <ac:chgData name="Vincenzo Romano" userId="28d6a931cc4a616f" providerId="LiveId" clId="{B505926E-0DB7-44D1-9441-8F4A3CC7DFFF}" dt="2020-12-14T09:24:11.058" v="13" actId="1076"/>
          <ac:picMkLst>
            <pc:docMk/>
            <pc:sldMk cId="3856723287" sldId="264"/>
            <ac:picMk id="4" creationId="{1904AE26-50D5-472E-846B-05DC52E3204F}"/>
          </ac:picMkLst>
        </pc:picChg>
      </pc:sldChg>
    </pc:docChg>
  </pc:docChgLst>
  <pc:docChgLst>
    <pc:chgData name="Vincenzo Romano" userId="28d6a931cc4a616f" providerId="LiveId" clId="{81CD1C6F-CCB5-43DB-91F8-8F55435D3C8E}"/>
    <pc:docChg chg="modSld">
      <pc:chgData name="Vincenzo Romano" userId="28d6a931cc4a616f" providerId="LiveId" clId="{81CD1C6F-CCB5-43DB-91F8-8F55435D3C8E}" dt="2020-12-14T14:20:37.161" v="8" actId="1076"/>
      <pc:docMkLst>
        <pc:docMk/>
      </pc:docMkLst>
      <pc:sldChg chg="modSp">
        <pc:chgData name="Vincenzo Romano" userId="28d6a931cc4a616f" providerId="LiveId" clId="{81CD1C6F-CCB5-43DB-91F8-8F55435D3C8E}" dt="2020-12-14T14:20:37.161" v="8" actId="1076"/>
        <pc:sldMkLst>
          <pc:docMk/>
          <pc:sldMk cId="291599681" sldId="256"/>
        </pc:sldMkLst>
        <pc:spChg chg="mod">
          <ac:chgData name="Vincenzo Romano" userId="28d6a931cc4a616f" providerId="LiveId" clId="{81CD1C6F-CCB5-43DB-91F8-8F55435D3C8E}" dt="2020-12-14T14:20:37.161" v="8" actId="1076"/>
          <ac:spMkLst>
            <pc:docMk/>
            <pc:sldMk cId="291599681" sldId="256"/>
            <ac:spMk id="2" creationId="{38372E6F-B821-4B32-822E-1AB456CEDA53}"/>
          </ac:spMkLst>
        </pc:spChg>
        <pc:spChg chg="mod">
          <ac:chgData name="Vincenzo Romano" userId="28d6a931cc4a616f" providerId="LiveId" clId="{81CD1C6F-CCB5-43DB-91F8-8F55435D3C8E}" dt="2020-12-14T14:20:27.904" v="7" actId="1076"/>
          <ac:spMkLst>
            <pc:docMk/>
            <pc:sldMk cId="291599681" sldId="256"/>
            <ac:spMk id="3" creationId="{5C309AE3-74F1-4ADC-9CE4-84E89EF53D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D39AB-90F9-4A09-B223-169E1B63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57C2BE-5E6B-4875-AAC9-BF6E7DAAB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11FA92-528E-428D-92BE-1170DDA2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9BECFD-634F-4D9A-A65B-666EC0B3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DE9EBC-7900-4CF4-93ED-1175BB22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568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3C793-6FE4-4291-B82C-5E13B061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9A8545-C1FE-438C-899F-ED06AF4B1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4D3A2-2345-4DA1-93A9-C80FB56C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0A5EF0-8261-40D0-A66E-4B9760D2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665BB-37CD-4D03-91BD-0CCAFD8D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F0429C-B57F-42DD-92E4-6FA805A41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55E402-C13B-414D-8328-51C610329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0CB615-5F45-481D-A423-D1F9AA72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3FAADC-EE88-49A7-9335-BF38A0EF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50DF2D-6B27-43B4-B9D3-D64DC77E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021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50CAF-ABBD-4484-A876-A2D2C7F8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E8B9A5-9A0D-4AAA-969F-358975A9E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B66F6-5A97-4124-B6D0-0E0EDE52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753F1D-68B7-4063-92B8-46FB8039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846DF-99CE-440F-B1FD-3BE78B9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530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CEEF7-16D6-4BFA-8AD7-4AEA1721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D91414-D353-4306-A136-EEF260AB8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A8D109-B167-43E0-863C-C35BFD4F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E33A06-1CF5-4E86-B2BE-DA26AEC6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9A4739-A017-4525-B26A-BE95267D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115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C4B817-E40F-461F-A007-99FE1600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DFE7DF-8182-473A-AB4D-9DFFDAFA2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D287D8-9AD5-464F-81BC-F0F8EA488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3CA9F6-35CE-45BD-83C0-45CA4EFB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B59745-22E3-42C2-BF79-76A15920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A5F3FE-9374-4DFE-B2C6-8BC97713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860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45316-BC77-4227-B86C-D6337D4E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9FC9CA-F12D-4F41-B99C-B31AF0F1A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B6C944-3DBF-4458-ADC4-FABEE5B7A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0AF95A-380E-4C1E-9674-8570E4174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2470725-83B2-44DD-A39C-9021549F9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21941F-5937-4A2E-89C0-8860AF28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24CD6F-4072-4CFF-933E-1C3CA985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28F8E4-0EF7-4D32-AEF6-9D5C75DF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60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E6FA0-F293-4C0E-B74A-A3F835A4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3FF5A9-9B52-455F-87BA-9A70370F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1F750D-A332-462E-8B64-89F1874D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CDDFF9-15C6-4374-95EF-901341EE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978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486DFE-13E0-41AB-A4F5-4BA72A54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5DB765-84D4-4D01-871A-AA2F1FE3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F66C2B-597A-4B0C-AF14-D2616257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914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0D220-8914-47E9-A7B9-5E8A061C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C63F3D-9FBF-4F69-BB28-001B0731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32C860-BE4F-46A2-AFF1-CAC7BFC93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92A249-4C23-42A5-8871-885DBBC1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8FC6AF-1253-44EB-B088-523DC77A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3C069E-A828-4B7C-B61E-0766574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502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A4345-4662-4A01-A316-E31D588F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93D611-672B-4424-ACAE-4E05C81C3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D2973A-D12D-4A22-8878-5982518B4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66E522-032A-43BF-85E9-54FAE351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B0A01B-43EA-4A8B-946A-539C2645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B2B480-E673-446B-A08F-F588251A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97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F63CF59-51B1-434D-94B4-AD3FB51E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55C17B-7BC4-4007-83C3-5961E11EF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01728A-B50C-4E01-9E00-22091E4D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022C1E-2AF9-4D5F-879F-0519657D0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D9EB25-D8DE-4C39-A6AD-44AFF413F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4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video" Target="https://www.youtube.com/embed/dGAtl4Rfngg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W20QPyMK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daily.wired.it/news/scienza/2011/06/23/compito-matematica-maturita-13185.html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CBBDD7B-4ADE-4813-8A54-D1D36DF08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r="-1" b="1572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372E6F-B821-4B32-822E-1AB456CED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353" y="2833525"/>
            <a:ext cx="10190071" cy="3145855"/>
          </a:xfrm>
        </p:spPr>
        <p:txBody>
          <a:bodyPr anchor="b">
            <a:normAutofit/>
          </a:bodyPr>
          <a:lstStyle/>
          <a:p>
            <a:r>
              <a:rPr lang="it-IT" sz="5200" b="1" dirty="0">
                <a:solidFill>
                  <a:srgbClr val="00B0F0"/>
                </a:solidFill>
              </a:rPr>
              <a:t>La divisione con due cifre al divisore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309AE3-74F1-4ADC-9CE4-84E89EF53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1092" y="5979380"/>
            <a:ext cx="9169076" cy="1180769"/>
          </a:xfrm>
        </p:spPr>
        <p:txBody>
          <a:bodyPr anchor="t">
            <a:normAutofit/>
          </a:bodyPr>
          <a:lstStyle/>
          <a:p>
            <a:r>
              <a:rPr lang="it-IT" sz="2200" b="1" dirty="0">
                <a:solidFill>
                  <a:srgbClr val="00B0F0"/>
                </a:solidFill>
              </a:rPr>
              <a:t>Classe IV F plesso «</a:t>
            </a:r>
            <a:r>
              <a:rPr lang="it-IT" sz="2200" b="1" dirty="0" err="1">
                <a:solidFill>
                  <a:srgbClr val="00B0F0"/>
                </a:solidFill>
              </a:rPr>
              <a:t>Frà</a:t>
            </a:r>
            <a:r>
              <a:rPr lang="it-IT" sz="2200" b="1" dirty="0">
                <a:solidFill>
                  <a:srgbClr val="00B0F0"/>
                </a:solidFill>
              </a:rPr>
              <a:t> Siciliano»</a:t>
            </a:r>
          </a:p>
          <a:p>
            <a:r>
              <a:rPr lang="it-IT" sz="2200" b="1" dirty="0">
                <a:solidFill>
                  <a:srgbClr val="00B0F0"/>
                </a:solidFill>
              </a:rPr>
              <a:t>Doc. Vincenzo Romano.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6FA5F1E-8B2E-4742-A0B9-F892D1D533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4014" y="440109"/>
            <a:ext cx="1011186" cy="10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4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2" name="Rectangle 18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BFC136-420C-4CD5-BA71-5AE61FD70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it-IT" sz="6600">
                <a:solidFill>
                  <a:srgbClr val="000000"/>
                </a:solidFill>
              </a:rPr>
              <a:t>Cos’è la divisione in matematica?</a:t>
            </a:r>
            <a:endParaRPr lang="it-IT" sz="6600" dirty="0">
              <a:solidFill>
                <a:srgbClr val="0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95E391-A837-460B-92C3-308165FDF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</p:spPr>
        <p:txBody>
          <a:bodyPr anchor="ctr">
            <a:normAutofit/>
          </a:bodyPr>
          <a:lstStyle/>
          <a:p>
            <a:pPr algn="l"/>
            <a:r>
              <a:rPr lang="it-IT" sz="3200">
                <a:solidFill>
                  <a:srgbClr val="FFFFFF"/>
                </a:solidFill>
              </a:rPr>
              <a:t>È l’operazione che </a:t>
            </a:r>
            <a:r>
              <a:rPr lang="it-IT" sz="3200">
                <a:solidFill>
                  <a:srgbClr val="FFFF00"/>
                </a:solidFill>
              </a:rPr>
              <a:t>distribuisce</a:t>
            </a:r>
            <a:r>
              <a:rPr lang="it-IT" sz="3200">
                <a:solidFill>
                  <a:srgbClr val="FFFFFF"/>
                </a:solidFill>
              </a:rPr>
              <a:t> una quantità o </a:t>
            </a:r>
            <a:r>
              <a:rPr lang="it-IT" sz="3200">
                <a:solidFill>
                  <a:srgbClr val="FFFF00"/>
                </a:solidFill>
              </a:rPr>
              <a:t>indica</a:t>
            </a:r>
            <a:r>
              <a:rPr lang="it-IT" sz="3200">
                <a:solidFill>
                  <a:srgbClr val="FFFFFF"/>
                </a:solidFill>
              </a:rPr>
              <a:t> quante volte un numero è contenuto in uno più grande</a:t>
            </a:r>
            <a:endParaRPr lang="it-IT" sz="3200" dirty="0">
              <a:solidFill>
                <a:srgbClr val="FFFFFF"/>
              </a:solidFill>
            </a:endParaRP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7D1AAD4-4A12-4840-A52F-0F22CAC6F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0538" y="146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DF895-114D-487D-B1E7-9A34D1DB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Ricordiamo i termini della divisione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15547DA-A2FD-4265-8327-C3FBA0277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30870" y="3172425"/>
            <a:ext cx="9091982" cy="22859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6DD45AE-AE51-4E92-B90D-F3FAAB329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7221" y="859173"/>
            <a:ext cx="1229686" cy="12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75FBC-A087-46DB-B8BE-AC9CC9CD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Risolviamo una divisione con due cifre al divisore</a:t>
            </a:r>
            <a:b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</a:rPr>
              <a:t>(1° metodo)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CDA630B-F4F1-436E-A93C-D597C5F9D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94845" y="1554690"/>
            <a:ext cx="6977813" cy="5150291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16CB319-21D5-4183-8E90-1B473E3B5F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8125" y="1907797"/>
            <a:ext cx="1233182" cy="1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2E606-8ED0-499D-B63D-6B24AE8A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20"/>
            <a:ext cx="10515600" cy="122901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Risolviamo una divisione con due cifre al divisore</a:t>
            </a:r>
            <a:b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(2° metodo)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2864BC-4CC6-449B-A32B-B842DF3AB1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5" y="1271963"/>
            <a:ext cx="3920412" cy="55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9888C14-5B47-4CA0-B795-2A3D54953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774023" y="1268935"/>
            <a:ext cx="3920412" cy="5546118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4B2B94A-094D-4D2C-9BCD-04F24CC49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0839" y="2260134"/>
            <a:ext cx="936072" cy="9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F5C886-0B91-4D17-8737-CD185618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Ripetiamo</a:t>
            </a:r>
            <a:r>
              <a:rPr lang="en-US" sz="5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con un video</a:t>
            </a:r>
          </a:p>
        </p:txBody>
      </p:sp>
      <p:pic>
        <p:nvPicPr>
          <p:cNvPr id="7" name="Elementi multimediali online 6" title="Tutorial divisioni a due cifre">
            <a:hlinkClick r:id="" action="ppaction://media"/>
            <a:extLst>
              <a:ext uri="{FF2B5EF4-FFF2-40B4-BE49-F238E27FC236}">
                <a16:creationId xmlns:a16="http://schemas.microsoft.com/office/drawing/2014/main" id="{3A94B3C4-56A7-40D2-B6D1-0DA924CF683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5892" y="926373"/>
            <a:ext cx="7192671" cy="404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62C01AF-828F-4EF5-9C29-BC7610C7CD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9501" y="4553882"/>
            <a:ext cx="1150985" cy="11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A342F-2DC9-4344-ACFC-32D2E9DC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93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Come si esegue la prova della divisione?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(con e senza resto)</a:t>
            </a:r>
            <a:b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  <a:t>Se la divisione ha resto devi moltiplicare il quoziente (risultato della divisione) per il divisore e avrai il dividendo al quale dovrai aggiungere il resto. Se il risultato è uguale al dividendo la divisione è esatta.</a:t>
            </a:r>
            <a:b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  <a:t>Se la divisione non ha resto (0) devi sempre  moltiplicare il quoto (risultato) per il divisore e otterrai il dividendo.</a:t>
            </a:r>
            <a:br>
              <a:rPr lang="it-IT" sz="1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6CF351C-D7E0-4E17-AF83-B8362DD87C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16409" y="3429001"/>
            <a:ext cx="5839067" cy="3152475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D46F383-18A4-4A9E-8E38-1002FED44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36524" y="3429000"/>
            <a:ext cx="5959476" cy="3152476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22D4C87-3393-442F-AEA5-190F9ADC7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5354" y="456500"/>
            <a:ext cx="973123" cy="9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7F2A6-377A-431F-89C3-959D49B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>
                <a:solidFill>
                  <a:srgbClr val="00B050"/>
                </a:solidFill>
              </a:rPr>
              <a:t>APPROFONDIAMO CON UN VIDEO</a:t>
            </a:r>
          </a:p>
        </p:txBody>
      </p:sp>
      <p:pic>
        <p:nvPicPr>
          <p:cNvPr id="35" name="Elementi multimediali online 34" title="La prova della divisione">
            <a:hlinkClick r:id="" action="ppaction://media"/>
            <a:extLst>
              <a:ext uri="{FF2B5EF4-FFF2-40B4-BE49-F238E27FC236}">
                <a16:creationId xmlns:a16="http://schemas.microsoft.com/office/drawing/2014/main" id="{C58C9BDB-CB6D-4A01-9BCF-987DD1EBF8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8982" y="1444978"/>
            <a:ext cx="6991106" cy="52399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08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196D8B-62A3-4F36-84A5-7D85C5CA49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89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20A1D4-B175-457B-80B2-C09CDE422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3200" b="1" dirty="0"/>
              <a:t>Approfondisci l’argomento a pagina 29 del testo in uso ed esegui gli esercizi N° 1 - 2 – 3 a pagina 24 di «Tutto esercizi doc».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37D1CD-DD1E-4615-9154-0EBE20264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699" y="4891210"/>
            <a:ext cx="4023359" cy="1208141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3200" dirty="0"/>
              <a:t>Buon lavoro</a:t>
            </a:r>
          </a:p>
          <a:p>
            <a:pPr algn="l"/>
            <a:endParaRPr lang="it-IT" sz="2000" dirty="0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93770E-9086-4810-A14C-7E9A819CD971}"/>
              </a:ext>
            </a:extLst>
          </p:cNvPr>
          <p:cNvSpPr txBox="1"/>
          <p:nvPr/>
        </p:nvSpPr>
        <p:spPr>
          <a:xfrm>
            <a:off x="9359173" y="6657945"/>
            <a:ext cx="28328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s://daily.wired.it/news/scienza/2011/06/23/compito-matematica-maturita-13185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904AE26-50D5-472E-846B-05DC52E32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5342" y="2251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212</Words>
  <Application>Microsoft Office PowerPoint</Application>
  <PresentationFormat>Widescreen</PresentationFormat>
  <Paragraphs>14</Paragraphs>
  <Slides>9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La divisione con due cifre al divisore</vt:lpstr>
      <vt:lpstr>Cos’è la divisione in matematica?</vt:lpstr>
      <vt:lpstr>Ricordiamo i termini della divisione</vt:lpstr>
      <vt:lpstr>Risolviamo una divisione con due cifre al divisore (1° metodo)</vt:lpstr>
      <vt:lpstr>Risolviamo una divisione con due cifre al divisore (2° metodo)</vt:lpstr>
      <vt:lpstr>Ripetiamo con un video</vt:lpstr>
      <vt:lpstr>Come si esegue la prova della divisione? (con e senza resto) Se la divisione ha resto devi moltiplicare il quoziente (risultato della divisione) per il divisore e avrai il dividendo al quale dovrai aggiungere il resto. Se il risultato è uguale al dividendo la divisione è esatta.  Se la divisione non ha resto (0) devi sempre  moltiplicare il quoto (risultato) per il divisore e otterrai il dividendo. </vt:lpstr>
      <vt:lpstr>APPROFONDIAMO CON UN VIDEO</vt:lpstr>
      <vt:lpstr>Approfondisci l’argomento a pagina 29 del testo in uso ed esegui gli esercizi N° 1 - 2 – 3 a pagina 24 di «Tutto esercizi doc».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divisione con due cifre al divisore</dc:title>
  <dc:creator>Vincenzo Romano</dc:creator>
  <cp:lastModifiedBy>Vincenzo Romano</cp:lastModifiedBy>
  <cp:revision>2</cp:revision>
  <dcterms:created xsi:type="dcterms:W3CDTF">2020-12-09T18:45:51Z</dcterms:created>
  <dcterms:modified xsi:type="dcterms:W3CDTF">2020-12-14T14:20:37Z</dcterms:modified>
</cp:coreProperties>
</file>