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2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5EK1_pK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dSRmyFqzn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17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0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099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4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95" y="3861048"/>
            <a:ext cx="88411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www.youtube.com/watch?v=P5EK1_pKICE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026" name="Picture 2" descr="C:\Users\Veronica\Desktop\myAvatar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2" y="692696"/>
            <a:ext cx="2591490" cy="25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metto 3 3"/>
          <p:cNvSpPr/>
          <p:nvPr/>
        </p:nvSpPr>
        <p:spPr>
          <a:xfrm rot="2479613">
            <a:off x="3065902" y="394315"/>
            <a:ext cx="2835146" cy="2396163"/>
          </a:xfrm>
          <a:prstGeom prst="wedgeEllipseCallout">
            <a:avLst>
              <a:gd name="adj1" fmla="val -30815"/>
              <a:gd name="adj2" fmla="val 8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576733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Nel link successivo alcuni ragazzini, come te, ti daranno altre notizie sugli dei greci, sui templi e sui santuari. Buona visione!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1912" y="486283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Se vuoi continuare la visita virtuale all’Acropoli di Atene  clicca su questo link: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5445224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hlinkClick r:id="rId4"/>
              </a:rPr>
              <a:t>https</a:t>
            </a:r>
            <a:r>
              <a:rPr lang="it-IT" sz="2800" b="1" dirty="0">
                <a:hlinkClick r:id="rId4"/>
              </a:rPr>
              <a:t>://</a:t>
            </a:r>
            <a:r>
              <a:rPr lang="it-IT" sz="2800" b="1" dirty="0" smtClean="0">
                <a:hlinkClick r:id="rId4"/>
              </a:rPr>
              <a:t>www.youtube.com/watch?v=PdSRmyFqzn4</a:t>
            </a:r>
            <a:endParaRPr lang="it-IT" sz="2800" b="1" dirty="0" smtClean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245443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Completa pag. 58 e 59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023878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52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20</cp:revision>
  <dcterms:created xsi:type="dcterms:W3CDTF">2020-11-27T10:44:11Z</dcterms:created>
  <dcterms:modified xsi:type="dcterms:W3CDTF">2020-12-03T17:01:14Z</dcterms:modified>
</cp:coreProperties>
</file>