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7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4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4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05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52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69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24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50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3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4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50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38B1-288D-4FD7-B4E5-701D597C5886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6F49-287D-4B03-8581-45CDE351B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23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31236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296144"/>
          </a:xfrm>
        </p:spPr>
        <p:txBody>
          <a:bodyPr/>
          <a:lstStyle/>
          <a:p>
            <a:r>
              <a:rPr lang="it-IT" dirty="0" smtClean="0"/>
              <a:t>3^ A CAPOLUOGO CENNAMO-DI PALMA</a:t>
            </a:r>
            <a:endParaRPr lang="it-IT" dirty="0"/>
          </a:p>
        </p:txBody>
      </p:sp>
      <p:pic>
        <p:nvPicPr>
          <p:cNvPr id="1027" name="Picture 3" descr="C:\Users\carolinacennamo\Desktop\l'ambiente siamo 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42" y="404664"/>
            <a:ext cx="782002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09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girot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1296"/>
            <a:ext cx="8496944" cy="57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72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RISPETTO TER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81"/>
            <a:ext cx="7632848" cy="659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48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citta_sostenibil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0648"/>
            <a:ext cx="7992889" cy="631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64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MAPPAMON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63" y="0"/>
            <a:ext cx="6772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1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Presentazione su schermo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carolinacennamo</dc:creator>
  <cp:lastModifiedBy>carolinacennamo</cp:lastModifiedBy>
  <cp:revision>2</cp:revision>
  <dcterms:created xsi:type="dcterms:W3CDTF">2020-12-02T16:53:59Z</dcterms:created>
  <dcterms:modified xsi:type="dcterms:W3CDTF">2020-12-02T17:12:10Z</dcterms:modified>
</cp:coreProperties>
</file>