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2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0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4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3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2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5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B47D6-C537-4140-ACE4-DBE9EAFFB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RELIGIONE DEGLI ANTICHI GRECI</a:t>
            </a:r>
          </a:p>
        </p:txBody>
      </p:sp>
    </p:spTree>
    <p:extLst>
      <p:ext uri="{BB962C8B-B14F-4D97-AF65-F5344CB8AC3E}">
        <p14:creationId xmlns:p14="http://schemas.microsoft.com/office/powerpoint/2010/main" val="246402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6FD51-708C-4EC3-96F0-4E6052CD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63" y="78128"/>
            <a:ext cx="9643783" cy="1310833"/>
          </a:xfrm>
        </p:spPr>
        <p:txBody>
          <a:bodyPr>
            <a:normAutofit fontScale="90000"/>
          </a:bodyPr>
          <a:lstStyle/>
          <a:p>
            <a:r>
              <a:rPr lang="it-IT" dirty="0"/>
              <a:t>MAPPA CONCETTUALE DELLA RELIGIONE DEI GRECI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7BAB8-199A-4701-B782-79E3D91E6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3" y="1388961"/>
            <a:ext cx="9305123" cy="52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8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7B311-596D-47F9-8633-2A1E9ACE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51" y="231493"/>
            <a:ext cx="9954227" cy="1273215"/>
          </a:xfrm>
        </p:spPr>
        <p:txBody>
          <a:bodyPr/>
          <a:lstStyle/>
          <a:p>
            <a:r>
              <a:rPr lang="it-IT" sz="2800" dirty="0"/>
              <a:t>GLI DEI GRECI ERANO NUMEROSI E SI PENSAVA CHE ABITAVANO IN CIMA AL MONTE OLIMPO.ESSI AVEVANO POTERI ENORMI E SI NUTRIVANO DI NETTARE E AMBROSIA.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04EAF5-63D0-48B0-AF22-97A6BEB7D1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044" y="1808543"/>
            <a:ext cx="4272434" cy="427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51FEF-F75B-4658-AE61-EC8ADD85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51" y="1808543"/>
            <a:ext cx="5464218" cy="409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4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BD009-05AD-441C-98CC-2041BF74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30" y="167666"/>
            <a:ext cx="5937812" cy="1117123"/>
          </a:xfrm>
        </p:spPr>
        <p:txBody>
          <a:bodyPr/>
          <a:lstStyle/>
          <a:p>
            <a:r>
              <a:rPr lang="it-IT" dirty="0"/>
              <a:t>IL TEMPIO GRECO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9EB16B0C-EF0D-4D5C-97C2-9BA1A57EC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7" y="1506123"/>
            <a:ext cx="6294698" cy="44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D3B9E0-CC11-4211-9433-7D5D53AC0B4B}"/>
              </a:ext>
            </a:extLst>
          </p:cNvPr>
          <p:cNvSpPr txBox="1"/>
          <p:nvPr/>
        </p:nvSpPr>
        <p:spPr>
          <a:xfrm>
            <a:off x="6728178" y="1189215"/>
            <a:ext cx="4615012" cy="48936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0" i="0" dirty="0">
                <a:solidFill>
                  <a:srgbClr val="343434"/>
                </a:solidFill>
                <a:effectLst/>
                <a:latin typeface="leggimiregular"/>
              </a:rPr>
              <a:t>I Greci dedicarono molti templi ai loro dei. Il tempio generalmente sorgeva sull’</a:t>
            </a:r>
            <a:r>
              <a:rPr lang="it-IT" sz="2400" b="1" i="0" dirty="0">
                <a:solidFill>
                  <a:srgbClr val="343434"/>
                </a:solidFill>
                <a:effectLst/>
                <a:latin typeface="leggimiregular"/>
              </a:rPr>
              <a:t>acropoli</a:t>
            </a:r>
            <a:r>
              <a:rPr lang="it-IT" sz="2400" b="0" i="0" dirty="0">
                <a:solidFill>
                  <a:srgbClr val="343434"/>
                </a:solidFill>
                <a:effectLst/>
                <a:latin typeface="leggimiregular"/>
              </a:rPr>
              <a:t>, la parte più alta della città. Era considerato l’abitazione della divinità e solo i sacerdoti potevano entrare nella stanza più interna, la cella (detta </a:t>
            </a:r>
            <a:r>
              <a:rPr lang="it-IT" sz="2400" b="0" i="1" dirty="0">
                <a:solidFill>
                  <a:srgbClr val="343434"/>
                </a:solidFill>
                <a:effectLst/>
                <a:latin typeface="leggimiregular"/>
              </a:rPr>
              <a:t>naos</a:t>
            </a:r>
            <a:r>
              <a:rPr lang="it-IT" sz="2400" b="0" i="0" dirty="0">
                <a:solidFill>
                  <a:srgbClr val="343434"/>
                </a:solidFill>
                <a:effectLst/>
                <a:latin typeface="leggimiregular"/>
              </a:rPr>
              <a:t>) dove era conservata la statua del dio. Una caratteristica del tempio greco sono le imponenti colonne e il frontone, l’elemento triangolare posto a coronamento della facciata dell’edificio.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8322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5E3CA-3C22-4B1E-891E-AD32888D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73" y="-326856"/>
            <a:ext cx="10058400" cy="1450757"/>
          </a:xfrm>
        </p:spPr>
        <p:txBody>
          <a:bodyPr/>
          <a:lstStyle/>
          <a:p>
            <a:r>
              <a:rPr lang="it-IT" dirty="0"/>
              <a:t>I SANTUARI GRECI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E9A9FE-B4D1-47E6-AA8F-C38619902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40" y="1497053"/>
            <a:ext cx="6502172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F562B5-6B44-4974-927B-549AB25A55AC}"/>
              </a:ext>
            </a:extLst>
          </p:cNvPr>
          <p:cNvSpPr txBox="1"/>
          <p:nvPr/>
        </p:nvSpPr>
        <p:spPr>
          <a:xfrm>
            <a:off x="678764" y="1497053"/>
            <a:ext cx="4388876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0" i="0" dirty="0">
                <a:solidFill>
                  <a:srgbClr val="343434"/>
                </a:solidFill>
                <a:effectLst/>
                <a:latin typeface="leggimiregular"/>
              </a:rPr>
              <a:t>Un altro importante luogo di culto erano i </a:t>
            </a:r>
            <a:r>
              <a:rPr lang="it-IT" sz="2400" b="1" i="0" dirty="0">
                <a:solidFill>
                  <a:srgbClr val="343434"/>
                </a:solidFill>
                <a:effectLst/>
                <a:latin typeface="leggimiregular"/>
              </a:rPr>
              <a:t>santuari</a:t>
            </a:r>
            <a:r>
              <a:rPr lang="it-IT" sz="2400" b="0" i="0" dirty="0">
                <a:solidFill>
                  <a:srgbClr val="343434"/>
                </a:solidFill>
                <a:effectLst/>
                <a:latin typeface="leggimiregular"/>
              </a:rPr>
              <a:t>, indipendenti dalle città e amministrati dai sacerdoti: qui ci si recava per avere risposte dagli dei su particolari problemi. La divinità dava la risposta, detta </a:t>
            </a:r>
            <a:r>
              <a:rPr lang="it-IT" sz="2400" b="0" i="1" dirty="0">
                <a:solidFill>
                  <a:srgbClr val="343434"/>
                </a:solidFill>
                <a:effectLst/>
                <a:latin typeface="leggimiregular"/>
              </a:rPr>
              <a:t>oracolo</a:t>
            </a:r>
            <a:r>
              <a:rPr lang="it-IT" sz="2400" b="0" i="0" dirty="0">
                <a:solidFill>
                  <a:srgbClr val="343434"/>
                </a:solidFill>
                <a:effectLst/>
                <a:latin typeface="leggimiregular"/>
              </a:rPr>
              <a:t>, attraverso la voce di un sacerdote o di una sacerdotessa. La risposta era sempre oscura e andava interpretata.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B3601D-47C1-45C9-B3E2-10E78F6E164A}"/>
              </a:ext>
            </a:extLst>
          </p:cNvPr>
          <p:cNvSpPr txBox="1"/>
          <p:nvPr/>
        </p:nvSpPr>
        <p:spPr>
          <a:xfrm>
            <a:off x="6991109" y="6238754"/>
            <a:ext cx="359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SANTUARIO DI ATHENA</a:t>
            </a:r>
          </a:p>
        </p:txBody>
      </p:sp>
    </p:spTree>
    <p:extLst>
      <p:ext uri="{BB962C8B-B14F-4D97-AF65-F5344CB8AC3E}">
        <p14:creationId xmlns:p14="http://schemas.microsoft.com/office/powerpoint/2010/main" val="198113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FC838-8773-4DFA-828F-21F7DD06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ATTIVITA’ : leggi a pag. 11 del libro di testo, scrivi quali erano gli dei più importanti dell’antica Grecia e disegnali sul quaderno, spiega come era fatto il tempio greco e poi completa le pag. 58 e 59 del libro di religione.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58F9E5B-A7A5-4836-ABCE-484FA7A19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14" y="2038310"/>
            <a:ext cx="4343964" cy="42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335F03E-8C73-489F-A704-3EADB421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8" y="2038310"/>
            <a:ext cx="3935012" cy="40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672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</TotalTime>
  <Words>231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leggimiregular</vt:lpstr>
      <vt:lpstr>Retrospettivo</vt:lpstr>
      <vt:lpstr>LA RELIGIONE DEGLI ANTICHI GRECI</vt:lpstr>
      <vt:lpstr>MAPPA CONCETTUALE DELLA RELIGIONE DEI GRECI</vt:lpstr>
      <vt:lpstr>GLI DEI GRECI ERANO NUMEROSI E SI PENSAVA CHE ABITAVANO IN CIMA AL MONTE OLIMPO.ESSI AVEVANO POTERI ENORMI E SI NUTRIVANO DI NETTARE E AMBROSIA.</vt:lpstr>
      <vt:lpstr>IL TEMPIO GRECO</vt:lpstr>
      <vt:lpstr>I SANTUARI GRECI</vt:lpstr>
      <vt:lpstr>ATTIVITA’ : leggi a pag. 11 del libro di testo, scrivi quali erano gli dei più importanti dell’antica Grecia e disegnali sul quaderno, spiega come era fatto il tempio greco e poi completa le pag. 58 e 59 del libro di religione.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RELIGIONE DEGLI ANTICHI GRECI</dc:title>
  <dc:creator>Simone Barbato</dc:creator>
  <cp:lastModifiedBy>Simone Barbato</cp:lastModifiedBy>
  <cp:revision>8</cp:revision>
  <dcterms:created xsi:type="dcterms:W3CDTF">2020-12-02T17:07:39Z</dcterms:created>
  <dcterms:modified xsi:type="dcterms:W3CDTF">2020-12-03T17:22:04Z</dcterms:modified>
</cp:coreProperties>
</file>