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5126" autoAdjust="0"/>
  </p:normalViewPr>
  <p:slideViewPr>
    <p:cSldViewPr snapToGrid="0">
      <p:cViewPr varScale="1">
        <p:scale>
          <a:sx n="81" d="100"/>
          <a:sy n="8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96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8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917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1368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7860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406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010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22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08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81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037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8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97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40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20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2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66D7-E5CF-47C4-8069-9478FF346574}" type="datetimeFigureOut">
              <a:rPr lang="it-IT" smtClean="0"/>
              <a:t>01/12/2020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D788EA-C70C-4F0C-9172-D2F5DF51D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004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id="{0CA58BCE-14AC-4CDC-8941-8F8953BBD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903" y="158044"/>
            <a:ext cx="8910454" cy="1038578"/>
          </a:xfrm>
        </p:spPr>
        <p:txBody>
          <a:bodyPr/>
          <a:lstStyle/>
          <a:p>
            <a:r>
              <a:rPr lang="it-IT" dirty="0"/>
              <a:t>LA NASCITA DI GESU’</a:t>
            </a: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619F5B24-6D75-4A12-BB90-F4C23774F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948" y="833854"/>
            <a:ext cx="9594592" cy="5984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6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B4362E-3F1D-491D-944A-86F93DB72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86889"/>
            <a:ext cx="8911687" cy="1033153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it-IT" dirty="0"/>
              <a:t>IL RACCONTO DELLA NASCITA DI GESU’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C49DDEC8-50BF-42F1-938F-0387419C5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55" y="2051366"/>
            <a:ext cx="7101418" cy="410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24DE8AA8-102C-4C8A-8173-3217A836D145}"/>
              </a:ext>
            </a:extLst>
          </p:cNvPr>
          <p:cNvSpPr txBox="1"/>
          <p:nvPr/>
        </p:nvSpPr>
        <p:spPr>
          <a:xfrm>
            <a:off x="1021277" y="2265123"/>
            <a:ext cx="3491345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3200" b="0" i="0" dirty="0">
                <a:solidFill>
                  <a:srgbClr val="343434"/>
                </a:solidFill>
                <a:effectLst/>
                <a:latin typeface="leggimiregular"/>
              </a:rPr>
              <a:t>MARIA E GIUSEPPE VANNO A BETLEMME. MARIA STA ASPETTANDO IL SUO BAMBINO.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204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4EA814-1556-4264-95B5-771B14299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277" y="232224"/>
            <a:ext cx="8911687" cy="128089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it-IT" dirty="0"/>
              <a:t>CERCANO UN POSTO PER FAR NASCERE GESU’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C9951A8-2E5F-4B12-ACAC-825A61F9D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595" y="2030682"/>
            <a:ext cx="6905764" cy="413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4B7D1BCF-DEE0-4DF6-A4B1-F96D86ACB431}"/>
              </a:ext>
            </a:extLst>
          </p:cNvPr>
          <p:cNvSpPr txBox="1"/>
          <p:nvPr/>
        </p:nvSpPr>
        <p:spPr>
          <a:xfrm>
            <a:off x="1179760" y="2173299"/>
            <a:ext cx="3182587" cy="26776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it-IT" sz="2800" b="0" i="0" dirty="0">
                <a:solidFill>
                  <a:srgbClr val="343434"/>
                </a:solidFill>
                <a:effectLst/>
                <a:latin typeface="leggimiregular"/>
              </a:rPr>
              <a:t>BETLEMME È PIENA DI GENTE, NON C’È UNA CASA PER LORO. GIUSEPPE TROVA UNA STALLA DOVE RIPOSARE.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515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DDC85D-CBFA-4697-B9B9-227A5BEAD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490" y="232224"/>
            <a:ext cx="8911687" cy="128089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it-IT" dirty="0"/>
              <a:t>GESU’ NASCE IN UNA POVERA CAPANNA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519569B-1978-4AA5-974F-4D2476B21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8" y="1751019"/>
            <a:ext cx="6750689" cy="501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C9070D-4708-4B6F-8F81-3C85A0920159}"/>
              </a:ext>
            </a:extLst>
          </p:cNvPr>
          <p:cNvSpPr txBox="1"/>
          <p:nvPr/>
        </p:nvSpPr>
        <p:spPr>
          <a:xfrm>
            <a:off x="1005444" y="2185060"/>
            <a:ext cx="2830286" cy="31085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it-IT" sz="2800" b="0" i="0" dirty="0">
                <a:solidFill>
                  <a:srgbClr val="343434"/>
                </a:solidFill>
                <a:effectLst/>
                <a:latin typeface="leggimiregular"/>
              </a:rPr>
              <a:t>NELLA NOTTE NASCE GESÙ. MARIA LO AVVOLGE IN FASCE, POI LO CORICA SULLA PAGLIA.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8757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EE16C-AD17-4C2A-8920-803AAD3F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946" y="205113"/>
            <a:ext cx="9778526" cy="2031325"/>
          </a:xfrm>
        </p:spPr>
        <p:txBody>
          <a:bodyPr>
            <a:normAutofit fontScale="90000"/>
          </a:bodyPr>
          <a:lstStyle/>
          <a:p>
            <a:r>
              <a:rPr lang="it-IT" dirty="0"/>
              <a:t>ATTIVITA’: Leggi la poesia  con mamma e </a:t>
            </a:r>
            <a:r>
              <a:rPr lang="it-IT" dirty="0" err="1"/>
              <a:t>papa’</a:t>
            </a:r>
            <a:r>
              <a:rPr lang="it-IT" dirty="0"/>
              <a:t> disegna  la capanna  con GESU’  sul quaderno e scrivi i nomi dei personaggi del presepe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5489D59-2D51-4638-8BFD-8006BDF88E8E}"/>
              </a:ext>
            </a:extLst>
          </p:cNvPr>
          <p:cNvSpPr txBox="1"/>
          <p:nvPr/>
        </p:nvSpPr>
        <p:spPr>
          <a:xfrm>
            <a:off x="976560" y="2446316"/>
            <a:ext cx="5626121" cy="26776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it-IT" sz="2400" b="1" i="0" dirty="0">
                <a:solidFill>
                  <a:srgbClr val="343434"/>
                </a:solidFill>
                <a:effectLst/>
                <a:latin typeface="leggimiregular"/>
              </a:rPr>
              <a:t>COMETA</a:t>
            </a:r>
            <a:endParaRPr lang="it-IT" sz="2400" b="0" i="0" dirty="0">
              <a:solidFill>
                <a:srgbClr val="343434"/>
              </a:solidFill>
              <a:effectLst/>
              <a:latin typeface="leggimiregular"/>
            </a:endParaRPr>
          </a:p>
          <a:p>
            <a:pPr algn="l"/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UNA COMETA SOPRA UNA CULLA:</a:t>
            </a:r>
            <a:b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</a:br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È NATO UN BAMBINO CHE NON HA NULLA.</a:t>
            </a:r>
            <a:b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</a:br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PASTORI E MAGI PORTANO DONI.</a:t>
            </a:r>
            <a:b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</a:br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NOI PER NATALE SIAMO PIÙ BUONI!</a:t>
            </a:r>
            <a:b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</a:br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DONIAMO AL BIMBO CHE DORME E TACE</a:t>
            </a:r>
            <a:b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</a:br>
            <a:r>
              <a:rPr lang="it-IT" sz="2400" b="0" i="0" dirty="0">
                <a:solidFill>
                  <a:srgbClr val="343434"/>
                </a:solidFill>
                <a:effectLst/>
                <a:latin typeface="leggimiregular"/>
              </a:rPr>
              <a:t>UN MONDO NUOVO, CON TANTA PACE.</a:t>
            </a:r>
          </a:p>
        </p:txBody>
      </p:sp>
      <p:pic>
        <p:nvPicPr>
          <p:cNvPr id="5122" name="Picture 2" descr="Good Books For Young Souls: Christmas Innocents - I Am Still the Light">
            <a:extLst>
              <a:ext uri="{FF2B5EF4-FFF2-40B4-BE49-F238E27FC236}">
                <a16:creationId xmlns:a16="http://schemas.microsoft.com/office/drawing/2014/main" id="{BFFEFE1D-05FE-465B-A36C-EAD1C4E62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3790" y="2059539"/>
            <a:ext cx="4372284" cy="441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31226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153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leggimiregular</vt:lpstr>
      <vt:lpstr>Wingdings 3</vt:lpstr>
      <vt:lpstr>Filo</vt:lpstr>
      <vt:lpstr>LA NASCITA DI GESU’</vt:lpstr>
      <vt:lpstr>IL RACCONTO DELLA NASCITA DI GESU’</vt:lpstr>
      <vt:lpstr>CERCANO UN POSTO PER FAR NASCERE GESU’</vt:lpstr>
      <vt:lpstr>GESU’ NASCE IN UNA POVERA CAPANNA</vt:lpstr>
      <vt:lpstr>ATTIVITA’: Leggi la poesia  con mamma e papa’ disegna  la capanna  con GESU’  sul quaderno e scrivi i nomi dei personaggi del presepe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ASPETTANDO IL NATALE</dc:title>
  <dc:creator>Simone Barbato</dc:creator>
  <cp:lastModifiedBy>Simone Barbato</cp:lastModifiedBy>
  <cp:revision>11</cp:revision>
  <dcterms:created xsi:type="dcterms:W3CDTF">2020-12-01T16:29:38Z</dcterms:created>
  <dcterms:modified xsi:type="dcterms:W3CDTF">2020-12-01T18:23:00Z</dcterms:modified>
</cp:coreProperties>
</file>