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A4CB38A-65A9-484A-A7C5-853E8883FB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94920073-FA3F-47B2-9061-75D79B8A9A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FE3E164-8A88-4727-8A58-26B08B6ED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F18437C-7975-463A-ADFF-F0C5963BB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D112518-C024-4186-B9F7-50EB16EA29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58528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2E3BBB4-9BA6-4C7E-89EC-B2AAF4F52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9139E3D-68D0-4A69-A21E-E4B225022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2CEA85E-4C13-4E5C-B238-EE7D35C89D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429A0A4-17BE-478A-8BC0-CDB14E463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7FBA63E-D823-441A-8286-797AD3B7A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14742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C0DC1AC3-3BAE-4A2F-990E-DA729549DF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499D82DC-D6BE-4F0C-8673-C6F70606CF6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CD9F670-9035-40EF-81EF-B03A2669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5E69611-0F15-4B42-AE6A-C118F1FAF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D2EC39F-979E-4E9F-81B9-F7AA2EE39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7789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3AC0A82-625B-4666-B72B-93455FFA9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8A11F54-70E8-4E42-A646-3A3D614399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990597F-E5BC-4C1C-8122-3D8B70CFC3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F5138A3-46F4-44CE-88F0-DB2C6DB61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E6887BC-434A-4BD8-9389-B8B8D1B77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987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5FBDB4A-326C-4614-BBE5-2550999210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AC8CF887-AAD0-442D-837C-C5614E7F3F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A8D0587-6989-4EE3-A6E5-30A2CCDB4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491E5E5-9756-4B2F-9632-6ECD9D1C3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2E9A658-3A72-4BF3-AFB8-B714000AB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16443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5D6527B-0135-4B8F-A112-DBEE9CD35B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C43DBA-3669-4E6E-B12B-3DC042D8F1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884787D-8F4F-4B2D-8CE9-0BB5BBC648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54FA606E-297A-4766-B556-017C161CF3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640681F-F6D2-4DE7-8D33-6354C5319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C5767D02-4DB5-44E7-9D33-45B65B44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9386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9203870-030D-4750-BF5A-16674112C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64F87AB-1409-4A1E-A4C7-5A7746F5A9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5F0E6EF-B2C7-4519-8F40-905F51668C2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6C180655-1539-4F95-8D81-B7A9A523135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EF47FFCA-BA84-4251-80C1-FEC9835A8A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54D3B3F-3A9C-4955-B681-4F3E2C0D3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59F95C35-FCA1-402B-B29D-18C684B613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BAFA569-F2D2-4038-B1FD-342FFB4729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7546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CA6EFA8-88BD-42BB-BDA6-C8C48E7D30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CCC5796-2C42-4F2E-824E-42918451EC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24888E0-9132-41CC-9D01-ECB091FAF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54F69B5-86E5-4625-9A24-9ED4DB178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605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C830ACE3-1D27-4DEF-925D-8EE217BE3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123EEF5-03F7-4AA3-8E71-9015AFCDC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4C3A447-5FC7-415C-9A2D-3E0D7D07EF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583145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D37497F-4FDF-4EAA-8A3E-79242F4660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5AB3797-5F26-4FCC-BE25-0091DA3CD2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F42C96B-CEB9-4950-A937-8AB1A65789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1C48D3-4583-495F-9CDE-31E52E789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9B0C828-FD4A-495E-9F72-4ED5AEF15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355CE7F-2702-4C11-B626-45ED2B906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74537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7724F2-C49D-4153-9A70-4BB781334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3EFAC8E3-CDE8-45A7-8F3E-CCA15004EE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6E2F3AD7-C9B3-465B-BE34-28160C873A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8E7C097-9E6D-4948-BFA4-2A228BBE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7566653-6F07-45D7-A3C2-1FCB404A6B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AF77242-9002-48DE-A759-BC1B8295BB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605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90C444C8-B0C1-4D07-BBB4-F9262E9D2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51A6989-08AF-4562-8140-169EE81145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C540E0E-C338-4480-89C6-550059D9C0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56D42A-75A5-4B0D-A483-90E9CBDDCEE4}" type="datetimeFigureOut">
              <a:rPr lang="it-IT" smtClean="0"/>
              <a:t>12/12/2020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FD41C3E-698B-4DE9-A2D7-B011AAF7F8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2072B74-EA40-4278-B083-3B65456BD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E57A0-7C3E-49A7-AF8A-ED7D02298E3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05137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9" name="Slide Background Fill">
            <a:extLst>
              <a:ext uri="{FF2B5EF4-FFF2-40B4-BE49-F238E27FC236}">
                <a16:creationId xmlns:a16="http://schemas.microsoft.com/office/drawing/2014/main" id="{C7D023E4-8DE1-436E-9847-ED6A4B4B04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1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4556D3F-F9E0-4DD4-A96F-6A8297B92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2929"/>
            <a:ext cx="12188952" cy="3490956"/>
            <a:chOff x="651279" y="598259"/>
            <a:chExt cx="10889442" cy="5680742"/>
          </a:xfrm>
        </p:grpSpPr>
        <p:sp>
          <p:nvSpPr>
            <p:cNvPr id="72" name="Color">
              <a:extLst>
                <a:ext uri="{FF2B5EF4-FFF2-40B4-BE49-F238E27FC236}">
                  <a16:creationId xmlns:a16="http://schemas.microsoft.com/office/drawing/2014/main" id="{86D4FF5D-6473-4BE3-A6EC-40CE250274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3" name="Color">
              <a:extLst>
                <a:ext uri="{FF2B5EF4-FFF2-40B4-BE49-F238E27FC236}">
                  <a16:creationId xmlns:a16="http://schemas.microsoft.com/office/drawing/2014/main" id="{993888FB-861F-4B4A-819C-BEB6D558A8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5" name="Immagine 4" descr="Immagine che contiene stanzadaletto, stanza, letto&#10;&#10;Descrizione generata automaticamente">
            <a:extLst>
              <a:ext uri="{FF2B5EF4-FFF2-40B4-BE49-F238E27FC236}">
                <a16:creationId xmlns:a16="http://schemas.microsoft.com/office/drawing/2014/main" id="{CD43D99F-2D0F-46D7-B8CE-AFF38EA767B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8" r="23792" b="1"/>
          <a:stretch/>
        </p:blipFill>
        <p:spPr>
          <a:xfrm>
            <a:off x="6803647" y="1065276"/>
            <a:ext cx="4730214" cy="4727448"/>
          </a:xfrm>
          <a:prstGeom prst="rect">
            <a:avLst/>
          </a:prstGeom>
        </p:spPr>
      </p:pic>
      <p:grpSp>
        <p:nvGrpSpPr>
          <p:cNvPr id="75" name="Group 74">
            <a:extLst>
              <a:ext uri="{FF2B5EF4-FFF2-40B4-BE49-F238E27FC236}">
                <a16:creationId xmlns:a16="http://schemas.microsoft.com/office/drawing/2014/main" id="{65EABBED-2B80-4B13-A7A8-1D34C4A02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88952" cy="6858000"/>
            <a:chOff x="0" y="0"/>
            <a:chExt cx="12188952" cy="6858000"/>
          </a:xfrm>
        </p:grpSpPr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73A7A746-A7C1-443C-9B24-406D222452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D71425D-6031-4121-BA40-815DACCD0E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67A43343-A25B-49D5-9967-D5647ADF708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F066E434-22B6-48A1-BC19-A80163E819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35470CE2-E5F8-489C-84E9-775AE8D3E3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12435DD6-F0FB-492A-9267-CE09EC2C5D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B17117C-64EA-4B8B-9DDC-D10E947C46D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olo 1">
            <a:extLst>
              <a:ext uri="{FF2B5EF4-FFF2-40B4-BE49-F238E27FC236}">
                <a16:creationId xmlns:a16="http://schemas.microsoft.com/office/drawing/2014/main" id="{69EA0A35-F81E-4F8B-BC7E-D3B4910F81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89708" y="1014574"/>
            <a:ext cx="5633531" cy="2226769"/>
          </a:xfrm>
        </p:spPr>
        <p:txBody>
          <a:bodyPr anchor="ctr">
            <a:normAutofit/>
          </a:bodyPr>
          <a:lstStyle/>
          <a:p>
            <a:pPr algn="l"/>
            <a:r>
              <a:rPr lang="it-IT" sz="4800" dirty="0">
                <a:solidFill>
                  <a:schemeClr val="bg1"/>
                </a:solidFill>
              </a:rPr>
              <a:t>LA CITTA’ 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95BE37-66CD-41F8-87A6-2A0D65953D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7795" y="3538318"/>
            <a:ext cx="5631417" cy="2670447"/>
          </a:xfrm>
        </p:spPr>
        <p:txBody>
          <a:bodyPr anchor="t">
            <a:normAutofit/>
          </a:bodyPr>
          <a:lstStyle/>
          <a:p>
            <a:pPr algn="l"/>
            <a:r>
              <a:rPr lang="it-IT" dirty="0">
                <a:solidFill>
                  <a:schemeClr val="tx2"/>
                </a:solidFill>
              </a:rPr>
              <a:t>CLASSE 3  A-B RODARI</a:t>
            </a:r>
          </a:p>
          <a:p>
            <a:pPr algn="l"/>
            <a:r>
              <a:rPr lang="it-IT" dirty="0">
                <a:solidFill>
                  <a:schemeClr val="tx2"/>
                </a:solidFill>
              </a:rPr>
              <a:t>DOC. CARBONE P.</a:t>
            </a:r>
          </a:p>
        </p:txBody>
      </p:sp>
    </p:spTree>
    <p:extLst>
      <p:ext uri="{BB962C8B-B14F-4D97-AF65-F5344CB8AC3E}">
        <p14:creationId xmlns:p14="http://schemas.microsoft.com/office/powerpoint/2010/main" val="18834838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FA91780-D1DA-4983-817A-B2BE7FE14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29103"/>
          </a:xfrm>
        </p:spPr>
        <p:txBody>
          <a:bodyPr/>
          <a:lstStyle/>
          <a:p>
            <a:r>
              <a:rPr lang="it-IT" dirty="0">
                <a:solidFill>
                  <a:srgbClr val="C00000"/>
                </a:solidFill>
              </a:rPr>
              <a:t>LA CITTA</a:t>
            </a:r>
            <a:r>
              <a:rPr lang="it-IT" dirty="0"/>
              <a:t>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B2FB7CB-EA27-4EDC-A97B-F08A361B47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7618"/>
            <a:ext cx="10515600" cy="5009346"/>
          </a:xfrm>
        </p:spPr>
        <p:txBody>
          <a:bodyPr>
            <a:normAutofit fontScale="77500" lnSpcReduction="20000"/>
          </a:bodyPr>
          <a:lstStyle/>
          <a:p>
            <a:r>
              <a:rPr lang="it-IT" dirty="0"/>
              <a:t>La città è uno spazio completamente artificiale, cioè costruito dall’uomo.</a:t>
            </a:r>
          </a:p>
          <a:p>
            <a:r>
              <a:rPr lang="it-IT" dirty="0"/>
              <a:t>La città risponde ai bisogni dell’uomo per vivere insieme, avendo a disposizione tutti i servizi per migliorare la qualità della vita.</a:t>
            </a:r>
          </a:p>
          <a:p>
            <a:r>
              <a:rPr lang="it-IT" dirty="0"/>
              <a:t>Nella grande città abita un elevato numero di persone, per questo le case sono molto vicine le une alle altre e spesso, quando lo spazio non è sufficiente per accogliere tutti si costruiscono palazzi molto alti . In alcune città del mondo vi sono </a:t>
            </a:r>
            <a:r>
              <a:rPr lang="it-IT" dirty="0">
                <a:solidFill>
                  <a:srgbClr val="FF0000"/>
                </a:solidFill>
              </a:rPr>
              <a:t>grattacieli</a:t>
            </a:r>
            <a:r>
              <a:rPr lang="it-IT" dirty="0"/>
              <a:t> che superano l’altezza delle colline.</a:t>
            </a:r>
            <a:br>
              <a:rPr lang="it-IT" dirty="0"/>
            </a:br>
            <a:endParaRPr lang="it-IT" dirty="0"/>
          </a:p>
          <a:p>
            <a:r>
              <a:rPr lang="it-IT" dirty="0">
                <a:solidFill>
                  <a:srgbClr val="FF0000"/>
                </a:solidFill>
              </a:rPr>
              <a:t>Gli elementi della città</a:t>
            </a:r>
          </a:p>
          <a:p>
            <a:r>
              <a:rPr lang="it-IT" dirty="0">
                <a:solidFill>
                  <a:srgbClr val="FF0000"/>
                </a:solidFill>
              </a:rPr>
              <a:t>Il centro storico</a:t>
            </a:r>
            <a:r>
              <a:rPr lang="it-IT" dirty="0"/>
              <a:t>: è il nucleo iniziale della città, la parte più antica con piazze, monumenti, chiese, municipio. Spesso le strade del centro storico sono strette, chiuse al traffico e diventa “ isola pedonale”.</a:t>
            </a:r>
          </a:p>
          <a:p>
            <a:r>
              <a:rPr lang="it-IT" dirty="0">
                <a:solidFill>
                  <a:srgbClr val="FF0000"/>
                </a:solidFill>
              </a:rPr>
              <a:t>I quartieri</a:t>
            </a:r>
            <a:r>
              <a:rPr lang="it-IT" dirty="0"/>
              <a:t>: si trovano vicino al centro storico, le strade sono più larghe, con marciapiedi e palazzi a più piani. Si possono trovare uffici, negozi, scuole, parchi, ospedali.</a:t>
            </a:r>
          </a:p>
          <a:p>
            <a:r>
              <a:rPr lang="it-IT" dirty="0">
                <a:solidFill>
                  <a:srgbClr val="FF0000"/>
                </a:solidFill>
              </a:rPr>
              <a:t>La periferia: </a:t>
            </a:r>
            <a:r>
              <a:rPr lang="it-IT" dirty="0"/>
              <a:t>è la zona più lontana dal centro storico, dove possiamo trovare ville, centri sportivi, centri commerciali, fabbriche, campi.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581434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7BECE9-C449-437D-A684-EFD00284A7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>
                <a:solidFill>
                  <a:srgbClr val="00B050"/>
                </a:solidFill>
              </a:rPr>
              <a:t>I SERVIZI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96C3681-B9A2-4A14-88BF-27125C71F43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75582"/>
            <a:ext cx="10515600" cy="4601381"/>
          </a:xfrm>
        </p:spPr>
        <p:txBody>
          <a:bodyPr>
            <a:normAutofit lnSpcReduction="10000"/>
          </a:bodyPr>
          <a:lstStyle/>
          <a:p>
            <a:r>
              <a:rPr lang="it-IT" dirty="0"/>
              <a:t>La città offre molti servizi per soddisfare i bisogni dell’uomo :</a:t>
            </a:r>
          </a:p>
          <a:p>
            <a:r>
              <a:rPr lang="it-IT" dirty="0"/>
              <a:t>Negozi</a:t>
            </a:r>
          </a:p>
          <a:p>
            <a:r>
              <a:rPr lang="it-IT" dirty="0"/>
              <a:t>Ristoranti</a:t>
            </a:r>
          </a:p>
          <a:p>
            <a:r>
              <a:rPr lang="it-IT" dirty="0"/>
              <a:t>Uffici</a:t>
            </a:r>
          </a:p>
          <a:p>
            <a:r>
              <a:rPr lang="it-IT" dirty="0"/>
              <a:t>Ospedali</a:t>
            </a:r>
          </a:p>
          <a:p>
            <a:r>
              <a:rPr lang="it-IT" dirty="0"/>
              <a:t>Scuole</a:t>
            </a:r>
          </a:p>
          <a:p>
            <a:r>
              <a:rPr lang="it-IT" dirty="0"/>
              <a:t>Mezzi di trasporto</a:t>
            </a:r>
          </a:p>
          <a:p>
            <a:r>
              <a:rPr lang="it-IT" dirty="0"/>
              <a:t>Il problema principale della città è l’inquinamento prodotto dalle fabbriche e dal traffico. Noi tutti dobbiamo rendere la città più vivibile, pulita e tranquilla.</a:t>
            </a:r>
          </a:p>
        </p:txBody>
      </p:sp>
    </p:spTree>
    <p:extLst>
      <p:ext uri="{BB962C8B-B14F-4D97-AF65-F5344CB8AC3E}">
        <p14:creationId xmlns:p14="http://schemas.microsoft.com/office/powerpoint/2010/main" val="2009386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CA0355D-D69E-4F28-BBCF-93BECEE26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F258977B-47FB-425E-B504-B90DDE98BF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945" y="593737"/>
            <a:ext cx="10515599" cy="5670526"/>
          </a:xfrm>
        </p:spPr>
      </p:pic>
    </p:spTree>
    <p:extLst>
      <p:ext uri="{BB962C8B-B14F-4D97-AF65-F5344CB8AC3E}">
        <p14:creationId xmlns:p14="http://schemas.microsoft.com/office/powerpoint/2010/main" val="1788267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64199A-285E-41AA-B422-AC0322D67C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97915"/>
          </a:xfrm>
        </p:spPr>
        <p:txBody>
          <a:bodyPr/>
          <a:lstStyle/>
          <a:p>
            <a:r>
              <a:rPr lang="it-IT" dirty="0"/>
              <a:t>ATTIVITA’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EA95B55-98A9-4D15-8CD3-6218B5C77C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/>
              <a:t>Leggi e studia </a:t>
            </a:r>
            <a:r>
              <a:rPr lang="it-IT"/>
              <a:t>le pagine 90-91</a:t>
            </a:r>
          </a:p>
          <a:p>
            <a:pPr marL="0" indent="0">
              <a:buNone/>
            </a:pPr>
            <a:r>
              <a:rPr lang="it-IT"/>
              <a:t>RISPONDI</a:t>
            </a:r>
            <a:endParaRPr lang="it-IT" dirty="0"/>
          </a:p>
          <a:p>
            <a:r>
              <a:rPr lang="it-IT" dirty="0"/>
              <a:t>Che cos’è la città?</a:t>
            </a:r>
          </a:p>
          <a:p>
            <a:r>
              <a:rPr lang="it-IT" dirty="0"/>
              <a:t>Perché in molte città si costruiscono grattacieli altissimi?</a:t>
            </a:r>
          </a:p>
          <a:p>
            <a:r>
              <a:rPr lang="it-IT" dirty="0"/>
              <a:t>Che cosa si intende quando si parla di centro storico?</a:t>
            </a:r>
          </a:p>
          <a:p>
            <a:r>
              <a:rPr lang="it-IT" dirty="0"/>
              <a:t>In quali parti è suddivisa una città?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72966203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304</Words>
  <Application>Microsoft Office PowerPoint</Application>
  <PresentationFormat>Widescreen</PresentationFormat>
  <Paragraphs>27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LA CITTA’ </vt:lpstr>
      <vt:lpstr>LA CITTA’</vt:lpstr>
      <vt:lpstr>I SERVIZI</vt:lpstr>
      <vt:lpstr>Presentazione standard di PowerPoint</vt:lpstr>
      <vt:lpstr>ATTIVITA’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CITTA’ </dc:title>
  <dc:creator>Allocca Carmela</dc:creator>
  <cp:lastModifiedBy>Allocca Carmela</cp:lastModifiedBy>
  <cp:revision>13</cp:revision>
  <dcterms:created xsi:type="dcterms:W3CDTF">2020-12-12T16:36:18Z</dcterms:created>
  <dcterms:modified xsi:type="dcterms:W3CDTF">2020-12-12T17:16:07Z</dcterms:modified>
</cp:coreProperties>
</file>