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58" d="100"/>
          <a:sy n="58" d="100"/>
        </p:scale>
        <p:origin x="-172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43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37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4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5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69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9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81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57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9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58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3890-B542-4C10-B0EA-E5C18D05FA3C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EB51-0A5C-4913-BD7D-0A59D7385B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8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3.wav"/><Relationship Id="rId7" Type="http://schemas.openxmlformats.org/officeDocument/2006/relationships/image" Target="../media/image4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../media/media3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Attività di matematica e arte – INDOVINANUMERO -  classe Seconda E Plesso SICILIANO – </a:t>
            </a:r>
            <a:r>
              <a:rPr lang="it-IT" sz="2400" dirty="0" err="1" smtClean="0"/>
              <a:t>Ins</a:t>
            </a:r>
            <a:r>
              <a:rPr lang="it-IT" sz="2400" dirty="0" smtClean="0"/>
              <a:t>. GUARINO MARIA </a:t>
            </a:r>
          </a:p>
          <a:p>
            <a:r>
              <a:rPr lang="it-IT" sz="2400" dirty="0" smtClean="0"/>
              <a:t>1 dicembre 2020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59832" y="112474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Ciao bambini, tutto ok???</a:t>
            </a:r>
          </a:p>
          <a:p>
            <a:r>
              <a:rPr lang="it-IT" dirty="0" smtClean="0"/>
              <a:t>Oggi ci divertiremo un po’ , vi propongo dei bei giochini per allenarci nel calcolo mentale e anche con materiale vario….</a:t>
            </a:r>
          </a:p>
          <a:p>
            <a:r>
              <a:rPr lang="it-IT" dirty="0" smtClean="0"/>
              <a:t>Preparate dei fagioli, o ceci, o stuzzicadenti…..qualunque cosa vi permetta di contare…..pronti???</a:t>
            </a:r>
          </a:p>
        </p:txBody>
      </p:sp>
      <p:pic>
        <p:nvPicPr>
          <p:cNvPr id="1026" name="Picture 2" descr="C:\Users\user\AppData\Local\Microsoft\Windows\Temporary Internet Files\Content.IE5\GAFLB2NC\smile-2352472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70268"/>
            <a:ext cx="5176835" cy="33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IE5\GAFLB2NC\Cartoon-Teacher-PNG-Free-Downloa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2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95736" y="188640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 propongo alcuni esercizi che ti aiuteranno a risolvere tanti problemi, devi solo scoprire lo stratagemma da usare…….Non devi scoraggiarti , devi avere pazienza </a:t>
            </a:r>
            <a:r>
              <a:rPr lang="it-IT" dirty="0" err="1" smtClean="0"/>
              <a:t>perche</a:t>
            </a:r>
            <a:r>
              <a:rPr lang="it-IT" dirty="0" smtClean="0"/>
              <a:t>’ la soluzione viene sempre ….dopo un attimo di smarrimento……</a:t>
            </a:r>
            <a:endParaRPr lang="it-IT" dirty="0"/>
          </a:p>
        </p:txBody>
      </p:sp>
      <p:pic>
        <p:nvPicPr>
          <p:cNvPr id="1026" name="Picture 2" descr="C:\Users\user\AppData\Local\Microsoft\Windows\Temporary Internet Files\Content.IE5\V6K5OM4M\confused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46" y="230577"/>
            <a:ext cx="2030533" cy="25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pt second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5978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ppt seconda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4154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39761" y="1505752"/>
            <a:ext cx="609600" cy="60960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ppt seconda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4298313" cy="60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ppt seconda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50303"/>
            <a:ext cx="4443857" cy="59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pt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4824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pt 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65" y="620688"/>
            <a:ext cx="44284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MELA   a  ….PUNTINI</a:t>
            </a:r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C:\Users\user\Desktop\mela a punt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4" y="2564904"/>
            <a:ext cx="5817391" cy="38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523220"/>
            <a:ext cx="7755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adesso divertiti a riempire di colore questa mela inserendo tanti puntini col pennarello. Ricorda di tenere il pennarello perpendicolare al foglio, </a:t>
            </a:r>
            <a:r>
              <a:rPr lang="it-IT" dirty="0" err="1" smtClean="0"/>
              <a:t>cioe’</a:t>
            </a:r>
            <a:r>
              <a:rPr lang="it-IT" dirty="0" smtClean="0"/>
              <a:t> ben dritto, e non obliquo...nella pagina seguente </a:t>
            </a:r>
            <a:r>
              <a:rPr lang="it-IT" dirty="0" err="1" smtClean="0"/>
              <a:t>c’e’</a:t>
            </a:r>
            <a:r>
              <a:rPr lang="it-IT" dirty="0" smtClean="0"/>
              <a:t> un altro disegno di frutta autunnale, Buon divertimento!!!</a:t>
            </a:r>
          </a:p>
          <a:p>
            <a:endParaRPr lang="it-IT" dirty="0"/>
          </a:p>
          <a:p>
            <a:r>
              <a:rPr lang="it-IT"/>
              <a:t>https://www.youtube.com/watch?v=i5bfYKQrhoQ</a:t>
            </a:r>
            <a:endParaRPr lang="it-IT" dirty="0"/>
          </a:p>
        </p:txBody>
      </p:sp>
      <p:pic>
        <p:nvPicPr>
          <p:cNvPr id="4101" name="Picture 5" descr="C:\Users\user\AppData\Local\Microsoft\Windows\Temporary Internet Files\Content.IE5\2LBSWNPI\39654723853_987427dcb3_b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880320" cy="344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rutta autun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302"/>
            <a:ext cx="877278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05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165</Words>
  <Application>Microsoft Office PowerPoint</Application>
  <PresentationFormat>On-screen Show (4:3)</PresentationFormat>
  <Paragraphs>10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word</cp:lastModifiedBy>
  <cp:revision>13</cp:revision>
  <dcterms:created xsi:type="dcterms:W3CDTF">2020-11-30T14:39:32Z</dcterms:created>
  <dcterms:modified xsi:type="dcterms:W3CDTF">2020-12-01T17:12:17Z</dcterms:modified>
</cp:coreProperties>
</file>