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582"/>
  </p:normalViewPr>
  <p:slideViewPr>
    <p:cSldViewPr snapToGrid="0" snapToObjects="1" showGuides="1">
      <p:cViewPr varScale="1">
        <p:scale>
          <a:sx n="98" d="100"/>
          <a:sy n="98" d="100"/>
        </p:scale>
        <p:origin x="48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2BD21-DFD0-0249-8CD8-D83A5B25F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578C21-876F-B143-B489-21A7F4960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BA1487-1850-3C44-9119-FCB160D6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2BC891-5485-744E-A54E-9AB3B00F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55F42D-F58D-6B41-8739-7A9050D71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418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8AF944-08DB-0348-AD9B-0C233F9A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4784231-DAD5-C343-B19D-45A2E5AC2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E16262E-AE17-8B4F-BA7A-71410A61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7742D7-80BD-9A4E-B47A-3CFC8DF89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899F91-69E1-864C-BEDA-F5B120B8A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862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32BE4DE-8647-6B4E-9B54-D79B0072E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76DCAC-1DBC-7E4F-93F3-0D2A8E7B1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0893DA-32A2-904A-B1CD-84C5B053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07BF80-C091-D54A-AB69-B258D7E0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C840975-3CAF-AC44-8913-25E6ADC3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58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490FF6-E2E2-3648-A903-76EC3E8EB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6DA075-B75C-A044-89E5-6C6383DA6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5E42E4-E556-5947-92D7-F13B6DCBB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AE04D7-ECAC-714A-B3E5-E4E486F6D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3216A6-5ED0-304C-B8F7-2F394C13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6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A7EEC7-9167-2D43-8556-FF6DCFC7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E66453B-B65D-5B43-ABB9-00D38A23F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4FF56F-DB2F-494F-9342-1D31F41F3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343C71-26CD-624E-A359-D2347AC0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825B69-05EC-004A-9ADA-90E2DBED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778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25BA13-E651-A246-8E1B-70BD4516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8FDBCC8-0883-AA47-8311-D94B44EABF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B1E195-AAA9-D041-99B2-82CF69A42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B89962-035D-DC46-A45E-B68E81DD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5E4CD7B-45FB-0D4E-B325-1F8E414FD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081018-7F6E-C249-BAB6-51E49B22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18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059CA-7E39-EF4E-BAD3-8800BAC4F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718756C-C084-8E4F-B3DF-64BCD4B89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6CF5BA-1AFC-0F44-B993-AD11D41EF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5C64FBE-9A36-874F-A71A-8FFA7F6E8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AB05CC9-9AF6-6F49-A431-97465CA65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084682-CB2D-D24A-8571-D34DEBFE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95A8EDB-60CF-A541-B961-9A8C443B3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3FD01C-F858-D64A-AE36-1CD64438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60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C040C-25F1-FB4B-B49B-A080EE8BB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F8B0A6-0E70-0344-B522-B00AB414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7481006-9282-2846-906B-86FA0688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2266E2B-9F0F-314F-9BAB-8C6C483FE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185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3016F12-AB0C-2749-9611-A42D93690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16FCFAF-2904-FD46-84DD-10A0DDFF1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26A08D7-005B-0A41-8480-A010C0BA2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6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6C43F-54D1-B448-A90D-8D2B45789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A13DCF-DDEF-5A4C-8854-BF52B4019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B0AA7B9-7B29-5743-B1E4-982609C85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195E61-57D0-F446-A9D2-B8D4036C0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6F5897-57D0-4844-9F86-F16B9C363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E0CBF1A-5173-1A4A-910B-53FA111D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30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B1C116-D80E-974B-B433-456A3429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113A077-3F9E-3F42-9C74-D5F216973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0FBEBA-9E59-1F4D-9E91-0709931E76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A8AD3D-D0B4-FA45-8629-A6F34A9D1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80EA11-4CC4-9C4D-88F0-E532E28A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06FF48-BF68-A14F-8A7E-C4E160E4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778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634051-6DEF-6F4A-BF63-E8886841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7AE52D9-105B-CB46-952C-98BBD380C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2D061E-9A9C-1D4F-AB73-3DF6372D1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5493C-4E4C-464E-A9F1-BEC8F73E1B17}" type="datetimeFigureOut">
              <a:rPr lang="it-IT" smtClean="0"/>
              <a:t>04/12/20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5EA4F4-E38F-5A49-A930-25D32DAED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AC501A-E177-7E4E-8FAA-67F2DF13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F65C3-708C-1545-90A5-8A67E6918A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898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138E133-8D82-EF41-9630-6D53DA01A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538" y="646332"/>
            <a:ext cx="6200957" cy="648245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B2CE13D-15DA-1C44-AF9E-5B79D81A4661}"/>
              </a:ext>
            </a:extLst>
          </p:cNvPr>
          <p:cNvSpPr txBox="1"/>
          <p:nvPr/>
        </p:nvSpPr>
        <p:spPr>
          <a:xfrm>
            <a:off x="3579223" y="1"/>
            <a:ext cx="546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IN ATTESA DEL NATALE</a:t>
            </a:r>
          </a:p>
        </p:txBody>
      </p:sp>
    </p:spTree>
    <p:extLst>
      <p:ext uri="{BB962C8B-B14F-4D97-AF65-F5344CB8AC3E}">
        <p14:creationId xmlns:p14="http://schemas.microsoft.com/office/powerpoint/2010/main" val="50447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A47111F-C215-4B42-9CB3-0BEDB4924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720" y="1071164"/>
            <a:ext cx="7289075" cy="506842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DA1E84C-50D7-8740-99A1-9810D205A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10" y="1058556"/>
            <a:ext cx="3387356" cy="50810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51A825E-3A84-5141-A88A-D5F245D6E604}"/>
              </a:ext>
            </a:extLst>
          </p:cNvPr>
          <p:cNvSpPr txBox="1"/>
          <p:nvPr/>
        </p:nvSpPr>
        <p:spPr>
          <a:xfrm>
            <a:off x="4885509" y="352697"/>
            <a:ext cx="2272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L’ AVVENTO</a:t>
            </a:r>
          </a:p>
        </p:txBody>
      </p:sp>
    </p:spTree>
    <p:extLst>
      <p:ext uri="{BB962C8B-B14F-4D97-AF65-F5344CB8AC3E}">
        <p14:creationId xmlns:p14="http://schemas.microsoft.com/office/powerpoint/2010/main" val="467099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8E68AC24-59A4-974A-8522-AA8851A26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36" y="1672045"/>
            <a:ext cx="7450182" cy="417738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165FCB0-E5F4-1A48-8748-ED280E75B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3" y="1672045"/>
            <a:ext cx="4167052" cy="41670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A6AC7E5-A7FE-DC46-A8FA-E004A030C349}"/>
              </a:ext>
            </a:extLst>
          </p:cNvPr>
          <p:cNvSpPr txBox="1"/>
          <p:nvPr/>
        </p:nvSpPr>
        <p:spPr>
          <a:xfrm>
            <a:off x="3500846" y="731520"/>
            <a:ext cx="6113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LA CORONA DELL’AVVENTO</a:t>
            </a:r>
          </a:p>
        </p:txBody>
      </p:sp>
    </p:spTree>
    <p:extLst>
      <p:ext uri="{BB962C8B-B14F-4D97-AF65-F5344CB8AC3E}">
        <p14:creationId xmlns:p14="http://schemas.microsoft.com/office/powerpoint/2010/main" val="2864491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7649AB0-E7E2-594A-8F16-3ABA7A9BF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1058091"/>
            <a:ext cx="5781470" cy="49075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49AAC0-A028-524E-8D9E-20B36CA7E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870" y="250235"/>
            <a:ext cx="7592373" cy="80785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C2FC3D4-D911-094E-A9A7-EF83D349F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132" y="1058091"/>
            <a:ext cx="7389484" cy="490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57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C884770-C1FE-6045-8930-8E16A2FF6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4360" y="1061081"/>
            <a:ext cx="8357639" cy="531740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F188765-F01E-BE4C-B7BA-95D901EBA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045029"/>
            <a:ext cx="3785275" cy="5333457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7739781A-B46C-884E-B2E0-4E48DADDE79E}"/>
              </a:ext>
            </a:extLst>
          </p:cNvPr>
          <p:cNvSpPr/>
          <p:nvPr/>
        </p:nvSpPr>
        <p:spPr>
          <a:xfrm>
            <a:off x="3709851" y="83559"/>
            <a:ext cx="5058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Gesù nasce a Betlemme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19098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8A2F53A8-3E62-914C-91BD-C330A9D3A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09" y="3186601"/>
            <a:ext cx="4092775" cy="30421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9680C4-577B-1F48-8439-FD4AC306C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219" y="3186601"/>
            <a:ext cx="7830781" cy="304217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5ED7F2D-93D3-9343-92D1-3C406B1877D0}"/>
              </a:ext>
            </a:extLst>
          </p:cNvPr>
          <p:cNvSpPr txBox="1"/>
          <p:nvPr/>
        </p:nvSpPr>
        <p:spPr>
          <a:xfrm>
            <a:off x="4820194" y="418010"/>
            <a:ext cx="3540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ATTIVITA’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23AC858-DBCB-0A4C-908B-BCDB5130B139}"/>
              </a:ext>
            </a:extLst>
          </p:cNvPr>
          <p:cNvSpPr txBox="1"/>
          <p:nvPr/>
        </p:nvSpPr>
        <p:spPr>
          <a:xfrm>
            <a:off x="1045030" y="1132344"/>
            <a:ext cx="10066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Rispondi alle domande sul quaderno,</a:t>
            </a:r>
          </a:p>
          <a:p>
            <a:pPr algn="ctr"/>
            <a:r>
              <a:rPr lang="it-IT" sz="2400" dirty="0"/>
              <a:t>scrivi un breve pensiero sul Natale,</a:t>
            </a:r>
          </a:p>
          <a:p>
            <a:pPr algn="ctr"/>
            <a:r>
              <a:rPr lang="it-IT" sz="2400" dirty="0"/>
              <a:t>completa le </a:t>
            </a:r>
            <a:r>
              <a:rPr lang="it-IT" sz="2400" dirty="0" err="1"/>
              <a:t>pag</a:t>
            </a:r>
            <a:r>
              <a:rPr lang="it-IT" sz="2400" dirty="0"/>
              <a:t> 38 e 39 del libro di testo</a:t>
            </a:r>
          </a:p>
        </p:txBody>
      </p:sp>
    </p:spTree>
    <p:extLst>
      <p:ext uri="{BB962C8B-B14F-4D97-AF65-F5344CB8AC3E}">
        <p14:creationId xmlns:p14="http://schemas.microsoft.com/office/powerpoint/2010/main" val="26518599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</Words>
  <Application>Microsoft Macintosh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60</cp:revision>
  <dcterms:created xsi:type="dcterms:W3CDTF">2020-12-03T08:18:21Z</dcterms:created>
  <dcterms:modified xsi:type="dcterms:W3CDTF">2020-12-04T08:09:05Z</dcterms:modified>
</cp:coreProperties>
</file>