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1F3C8-83D8-416F-A470-2425912B8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68D3C2-78F1-47DA-A268-0F0447037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A50D27-F220-48C9-A9E2-31740D6D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87185C-8AE1-462A-94F7-0BB7CAFD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0DB68-B5C2-4A0D-9303-C480C3B8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3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EB487-D7B1-41CB-A71F-43BF72D7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3431F6-D170-4738-8832-D4D9DDF77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A77D46-510A-4927-885F-891C80B9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63854-2054-40E0-AF17-9C3EC80C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7E1CA-903F-4A63-B5CC-7B8442AC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6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81E001-CF41-46BB-A0C7-C684F6820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5F1DC9-2409-42D1-822B-DD5C95F5A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05F9C9-E657-4CE1-B266-D5F43B3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EA6D93-AE43-4401-9D64-A1E7E87D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8C628C-AB3A-4F3E-A78C-0140DD58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9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E25FA-47F4-455E-8A64-566A8A0A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DE2DF3-F327-4C2E-BAAE-942E3A5D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40BD20-681E-4E39-9C9C-E4041863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FC355C-376C-4728-8BF4-E866055B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75D5C3-9987-4DF7-9F9F-08C71C57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B4BF3-D6DF-4E78-97FF-C55E707C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68DEFB-2E36-4D4A-B12F-A116D812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081872-CF1E-4C24-B80A-FD140700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FB6AB5-3119-40DB-A16C-CBE0941A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F56CE-C7E5-493D-B582-03471399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8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B9483-26B5-4F4C-9F91-C27246E2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E7A814-DC31-4869-9CBE-720BF883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31F1FE-9B69-4399-A58A-FABF3D80D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064DA7-6729-4591-99FF-3A75639C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EF3D4A-4207-4DE3-8675-9ABE531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A7A3BF-2391-4A65-96D5-87D279BC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96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7321A-032E-4743-B0BA-15909DE0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A42450-8E25-4D83-9B05-E1DE4C46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D9E69E-454D-473C-A6BF-652C77DAC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A58567-9211-4897-AE8A-4FCF2AE11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267825-9575-4C40-B03B-D46549E13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B86E99-AD7F-446A-B518-BAF2F84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2F1200-52F4-4060-8809-8E1972EB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69A2AB-5E3B-4923-B9B6-3CF59D43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3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F6737-587A-4ADE-AADD-C55D24F9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538D44-5F20-4D7C-90A8-A4F7FC5D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77619C-E7C5-42F0-9F35-7740973B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AB875C-3941-4C07-BAAB-67E3F9DA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7D4F6A-AD0D-4C5E-9795-2E2F1F89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E45B4A-049B-4D8A-8F10-06986141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F86B5-07D3-4E78-9AA3-A8B5CBFA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31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35023-20B2-43FD-BFBB-8860CA0D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D6984-B3DD-46FB-AF68-447F5728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E108F6-BB94-488F-BD9A-E7B8C2E0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B9601F-4927-4E11-B009-90BA43D6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3B9B63-FF68-44F9-9B35-117723EB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EE26CE-3183-4777-84FE-3AF2F89E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051FA-E362-4C84-85DC-87ADC20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9FFA32-1D86-4F0B-8D13-6949848A5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F55759-B365-43F7-9A04-DE4DE842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F96B58-06DE-4506-BD31-7D8F0A76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7CAA39-F848-4818-97C2-06C7D9F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A480D8-8D9F-4D1F-9664-40EB36F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73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230E6E-1111-494B-B5BD-41EFC31E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B9E0F9-F9CE-4D17-B9DD-0BA438AA6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A2C18D-F4EF-446D-B79C-6046FD257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92A-5DAF-41DB-BE75-2FB79D42E152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93E9E-8630-4CD5-8DCE-648B78D2D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001E6-3012-4766-AA34-51B97F827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4A33-DE57-47F0-962A-4353840ABF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2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tQ1VlcB0D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ZZ8Fm0bu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E7B1F50-D309-42EE-A98B-23BB02152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72" r="167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726064-4A4B-4FD2-814E-579511D0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/>
              <a:t>“Il testo fantasy”</a:t>
            </a:r>
            <a:br>
              <a:rPr lang="en-US" sz="4800"/>
            </a:br>
            <a:br>
              <a:rPr lang="en-US" sz="4800"/>
            </a:br>
            <a:r>
              <a:rPr lang="en-US" sz="4800"/>
              <a:t>Classe IV F</a:t>
            </a:r>
            <a:br>
              <a:rPr lang="en-US" sz="4800"/>
            </a:br>
            <a:r>
              <a:rPr lang="en-US" sz="4800"/>
              <a:t>Plesso Fra’ Siciliano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2855C4-011D-4E24-AB03-261A2D802DB9}"/>
              </a:ext>
            </a:extLst>
          </p:cNvPr>
          <p:cNvSpPr txBox="1"/>
          <p:nvPr/>
        </p:nvSpPr>
        <p:spPr>
          <a:xfrm>
            <a:off x="833073" y="5712643"/>
            <a:ext cx="351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Doc. Pascale Maria Rosaria</a:t>
            </a:r>
          </a:p>
        </p:txBody>
      </p:sp>
    </p:spTree>
    <p:extLst>
      <p:ext uri="{BB962C8B-B14F-4D97-AF65-F5344CB8AC3E}">
        <p14:creationId xmlns:p14="http://schemas.microsoft.com/office/powerpoint/2010/main" val="358074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Il racconto fantasy">
            <a:hlinkClick r:id="" action="ppaction://media"/>
            <a:extLst>
              <a:ext uri="{FF2B5EF4-FFF2-40B4-BE49-F238E27FC236}">
                <a16:creationId xmlns:a16="http://schemas.microsoft.com/office/drawing/2014/main" id="{0AFD3EDE-F2D0-4C44-9C5D-3006586E0B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6347" y="938106"/>
            <a:ext cx="7835522" cy="44074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9F804C-7DC0-4775-B95B-9FBAC80AABBC}"/>
              </a:ext>
            </a:extLst>
          </p:cNvPr>
          <p:cNvSpPr txBox="1"/>
          <p:nvPr/>
        </p:nvSpPr>
        <p:spPr>
          <a:xfrm>
            <a:off x="8663234" y="1054624"/>
            <a:ext cx="223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caratteristiche</a:t>
            </a:r>
          </a:p>
          <a:p>
            <a:r>
              <a:rPr lang="it-IT" dirty="0"/>
              <a:t>I personaggi</a:t>
            </a:r>
          </a:p>
          <a:p>
            <a:r>
              <a:rPr lang="it-IT" dirty="0"/>
              <a:t>Il tempo</a:t>
            </a:r>
          </a:p>
          <a:p>
            <a:r>
              <a:rPr lang="it-IT" dirty="0"/>
              <a:t>I luoghi</a:t>
            </a:r>
          </a:p>
        </p:txBody>
      </p:sp>
    </p:spTree>
    <p:extLst>
      <p:ext uri="{BB962C8B-B14F-4D97-AF65-F5344CB8AC3E}">
        <p14:creationId xmlns:p14="http://schemas.microsoft.com/office/powerpoint/2010/main" val="25959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2B1C0B1-8939-40C6-8D48-A4B87AC40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1978" y="2504348"/>
            <a:ext cx="7262082" cy="403550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77EA3E4-DAC7-4ED3-BC5D-0D0A502F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La mappa per ricordare</a:t>
            </a:r>
          </a:p>
        </p:txBody>
      </p:sp>
    </p:spTree>
    <p:extLst>
      <p:ext uri="{BB962C8B-B14F-4D97-AF65-F5344CB8AC3E}">
        <p14:creationId xmlns:p14="http://schemas.microsoft.com/office/powerpoint/2010/main" val="23841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8B754A-F97E-4733-B88C-C707E8D3593C}"/>
              </a:ext>
            </a:extLst>
          </p:cNvPr>
          <p:cNvSpPr/>
          <p:nvPr/>
        </p:nvSpPr>
        <p:spPr>
          <a:xfrm>
            <a:off x="278296" y="302150"/>
            <a:ext cx="88657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SCRIVERE UN TESTO FANTASTICO</a:t>
            </a:r>
          </a:p>
          <a:p>
            <a:r>
              <a:rPr lang="it-IT" dirty="0"/>
              <a:t>( schema da seguire )</a:t>
            </a:r>
          </a:p>
          <a:p>
            <a:r>
              <a:rPr lang="it-IT" dirty="0">
                <a:solidFill>
                  <a:srgbClr val="FF0000"/>
                </a:solidFill>
              </a:rPr>
              <a:t>TITOLO</a:t>
            </a:r>
          </a:p>
          <a:p>
            <a:r>
              <a:rPr lang="it-IT" dirty="0"/>
              <a:t>Nel titolo devi lasciare chiaramente intendere ciò di cui vuoi parlare.</a:t>
            </a:r>
          </a:p>
          <a:p>
            <a:r>
              <a:rPr lang="it-IT" dirty="0">
                <a:solidFill>
                  <a:srgbClr val="FF0000"/>
                </a:solidFill>
              </a:rPr>
              <a:t>INTRODUZIONE</a:t>
            </a:r>
          </a:p>
          <a:p>
            <a:r>
              <a:rPr lang="it-IT" dirty="0"/>
              <a:t>Quando inizia la storia?</a:t>
            </a:r>
          </a:p>
          <a:p>
            <a:r>
              <a:rPr lang="it-IT" dirty="0"/>
              <a:t>Chi è il protagonista</a:t>
            </a:r>
          </a:p>
          <a:p>
            <a:r>
              <a:rPr lang="it-IT" dirty="0"/>
              <a:t>Dove si trova?</a:t>
            </a:r>
          </a:p>
          <a:p>
            <a:r>
              <a:rPr lang="it-IT" dirty="0"/>
              <a:t>Perché si trova in quel luogo?</a:t>
            </a:r>
          </a:p>
          <a:p>
            <a:r>
              <a:rPr lang="it-IT" dirty="0"/>
              <a:t>Chi è con lui?</a:t>
            </a:r>
          </a:p>
          <a:p>
            <a:r>
              <a:rPr lang="it-IT" dirty="0"/>
              <a:t>Che cosa accade?</a:t>
            </a:r>
          </a:p>
          <a:p>
            <a:r>
              <a:rPr lang="it-IT" dirty="0">
                <a:solidFill>
                  <a:srgbClr val="FF0000"/>
                </a:solidFill>
              </a:rPr>
              <a:t>SVOLGIMENTO</a:t>
            </a:r>
          </a:p>
          <a:p>
            <a:r>
              <a:rPr lang="it-IT" dirty="0"/>
              <a:t>Che cosa è accaduto ad un certo punto?</a:t>
            </a:r>
          </a:p>
          <a:p>
            <a:r>
              <a:rPr lang="it-IT" dirty="0"/>
              <a:t>Che cosa fa il protagonista?</a:t>
            </a:r>
          </a:p>
          <a:p>
            <a:r>
              <a:rPr lang="it-IT" dirty="0"/>
              <a:t>Che cosa è accaduto dopo?</a:t>
            </a:r>
          </a:p>
          <a:p>
            <a:r>
              <a:rPr lang="it-IT" dirty="0">
                <a:solidFill>
                  <a:srgbClr val="FF0000"/>
                </a:solidFill>
              </a:rPr>
              <a:t>CONCLUSIONE</a:t>
            </a:r>
          </a:p>
          <a:p>
            <a:r>
              <a:rPr lang="it-IT" dirty="0"/>
              <a:t>Che cosa è avvenuto alla fine?</a:t>
            </a:r>
          </a:p>
          <a:p>
            <a:r>
              <a:rPr lang="it-IT" dirty="0"/>
              <a:t>Come si conclude la vicenda?</a:t>
            </a:r>
          </a:p>
          <a:p>
            <a:r>
              <a:rPr lang="it-IT" dirty="0"/>
              <a:t>Per collegare le frasi del racconto usa le parole-gancio (connettivi):</a:t>
            </a:r>
          </a:p>
          <a:p>
            <a:r>
              <a:rPr lang="it-IT" dirty="0"/>
              <a:t>poiché, mentre, infine, poi, allora, improvvisamente, subito dopo,</a:t>
            </a:r>
          </a:p>
          <a:p>
            <a:r>
              <a:rPr lang="it-IT" dirty="0"/>
              <a:t>prima, dopo, più tardi, durante, intanto …..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C517C7-6DB6-44EB-9089-0A30FBFD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78" y="646540"/>
            <a:ext cx="4175740" cy="23488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ED56BC-6C5E-4AA2-90E4-BEB69194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6429">
            <a:off x="7914114" y="3800475"/>
            <a:ext cx="3362227" cy="27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7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F7654-EA4A-426D-833D-3FA012A3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8" y="429370"/>
            <a:ext cx="10217426" cy="1261318"/>
          </a:xfrm>
        </p:spPr>
        <p:txBody>
          <a:bodyPr>
            <a:normAutofit/>
          </a:bodyPr>
          <a:lstStyle/>
          <a:p>
            <a:r>
              <a:rPr lang="it-IT" sz="3600" dirty="0"/>
              <a:t>Ora lasciati ispirare dalla poesia o dalle immagini di questo video e </a:t>
            </a:r>
            <a:r>
              <a:rPr lang="it-IT" sz="3600" dirty="0">
                <a:solidFill>
                  <a:srgbClr val="FF0000"/>
                </a:solidFill>
              </a:rPr>
              <a:t>scrivi un piccolo racconto fantasy</a:t>
            </a:r>
            <a:r>
              <a:rPr lang="it-IT" sz="3600" dirty="0"/>
              <a:t>.</a:t>
            </a:r>
          </a:p>
        </p:txBody>
      </p:sp>
      <p:pic>
        <p:nvPicPr>
          <p:cNvPr id="4" name="Elementi multimediali online 3" title="Il fantasy">
            <a:hlinkClick r:id="" action="ppaction://media"/>
            <a:extLst>
              <a:ext uri="{FF2B5EF4-FFF2-40B4-BE49-F238E27FC236}">
                <a16:creationId xmlns:a16="http://schemas.microsoft.com/office/drawing/2014/main" id="{AA53A2F5-3724-4AEF-8BE3-8FD1E5C24F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485" y="2401120"/>
            <a:ext cx="8146773" cy="40917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4253FBB-B1AA-4015-9A64-FF029F7A2F02}"/>
              </a:ext>
            </a:extLst>
          </p:cNvPr>
          <p:cNvSpPr/>
          <p:nvPr/>
        </p:nvSpPr>
        <p:spPr>
          <a:xfrm>
            <a:off x="8491993" y="1690687"/>
            <a:ext cx="3132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racconto fantasy</a:t>
            </a:r>
          </a:p>
          <a:p>
            <a:endParaRPr lang="it-IT" dirty="0"/>
          </a:p>
          <a:p>
            <a:r>
              <a:rPr lang="it-IT" dirty="0"/>
              <a:t>Il racconto di fantasia</a:t>
            </a:r>
          </a:p>
          <a:p>
            <a:r>
              <a:rPr lang="it-IT" dirty="0"/>
              <a:t>è un'avventura in compagnia.</a:t>
            </a:r>
          </a:p>
          <a:p>
            <a:r>
              <a:rPr lang="it-IT" dirty="0"/>
              <a:t>Gnomi, elfi, folletti e maghi,</a:t>
            </a:r>
          </a:p>
          <a:p>
            <a:r>
              <a:rPr lang="it-IT" dirty="0"/>
              <a:t>streghe, fate, guerrieri e draghi!</a:t>
            </a:r>
          </a:p>
          <a:p>
            <a:r>
              <a:rPr lang="it-IT" dirty="0"/>
              <a:t>Un orco qua, un troll di là,</a:t>
            </a:r>
          </a:p>
          <a:p>
            <a:r>
              <a:rPr lang="it-IT" dirty="0"/>
              <a:t>ma chi è che li sconfiggerà?</a:t>
            </a:r>
          </a:p>
          <a:p>
            <a:r>
              <a:rPr lang="it-IT" dirty="0"/>
              <a:t>Luoghi magici e ambienti fatati,</a:t>
            </a:r>
          </a:p>
          <a:p>
            <a:r>
              <a:rPr lang="it-IT" dirty="0"/>
              <a:t>tempi presenti, futuri e passati.</a:t>
            </a:r>
          </a:p>
          <a:p>
            <a:r>
              <a:rPr lang="it-IT" dirty="0"/>
              <a:t>Il protagonista salverà</a:t>
            </a:r>
          </a:p>
          <a:p>
            <a:r>
              <a:rPr lang="it-IT" dirty="0"/>
              <a:t>i personaggi in difficoltà.</a:t>
            </a:r>
          </a:p>
          <a:p>
            <a:r>
              <a:rPr lang="it-IT" dirty="0"/>
              <a:t>Tutto questo forma una storia</a:t>
            </a:r>
          </a:p>
          <a:p>
            <a:r>
              <a:rPr lang="it-IT" dirty="0"/>
              <a:t>che se vuoi puoi imparare a memoria</a:t>
            </a:r>
          </a:p>
        </p:txBody>
      </p:sp>
    </p:spTree>
    <p:extLst>
      <p:ext uri="{BB962C8B-B14F-4D97-AF65-F5344CB8AC3E}">
        <p14:creationId xmlns:p14="http://schemas.microsoft.com/office/powerpoint/2010/main" val="36153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253</Words>
  <Application>Microsoft Office PowerPoint</Application>
  <PresentationFormat>Widescreen</PresentationFormat>
  <Paragraphs>43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“Il testo fantasy”  Classe IV F Plesso Fra’ Siciliano</vt:lpstr>
      <vt:lpstr>Presentazione standard di PowerPoint</vt:lpstr>
      <vt:lpstr>La mappa per ricordare</vt:lpstr>
      <vt:lpstr>Presentazione standard di PowerPoint</vt:lpstr>
      <vt:lpstr>Ora lasciati ispirare dalla poesia o dalle immagini di questo video e scrivi un piccolo racconto fantasy.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“Il testo fantasy”  Classe IV F Plesso Fra’ Siciliano</dc:title>
  <dc:creator>Vincenzo Romano</dc:creator>
  <cp:lastModifiedBy>Vincenzo Romano</cp:lastModifiedBy>
  <cp:revision>7</cp:revision>
  <dcterms:created xsi:type="dcterms:W3CDTF">2020-12-10T18:18:12Z</dcterms:created>
  <dcterms:modified xsi:type="dcterms:W3CDTF">2020-12-10T18:47:58Z</dcterms:modified>
</cp:coreProperties>
</file>