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RACCONTO AUTOBIOGRAFICO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Italiano classe 5</a:t>
            </a:r>
            <a:r>
              <a:rPr lang="it-IT" dirty="0" smtClean="0"/>
              <a:t>° E Siciliano  </a:t>
            </a:r>
            <a:r>
              <a:rPr lang="it-IT" dirty="0" err="1" smtClean="0"/>
              <a:t>Ins</a:t>
            </a:r>
            <a:r>
              <a:rPr lang="it-IT" dirty="0" smtClean="0"/>
              <a:t>. Vincenza Mele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733" y="101601"/>
            <a:ext cx="4809066" cy="3549497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6356" y="1083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41689" y="519289"/>
            <a:ext cx="9572978" cy="5870222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7466" y="437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3593" y="322132"/>
            <a:ext cx="6178540" cy="626135"/>
          </a:xfrm>
        </p:spPr>
        <p:txBody>
          <a:bodyPr>
            <a:no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Gregorio Paltrinieri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65154" y="1162755"/>
            <a:ext cx="4018845" cy="43088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46258" y="1591228"/>
            <a:ext cx="3939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19111" y="5373511"/>
            <a:ext cx="6863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Gregorio Paltrinieri , protagonista , narratore, autore : Sul soffitto c’è un campione!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33690" y="2136339"/>
            <a:ext cx="589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Gregorio Paltrinieri </a:t>
            </a:r>
            <a:r>
              <a:rPr lang="it-IT" dirty="0" smtClean="0"/>
              <a:t>è un </a:t>
            </a:r>
            <a:r>
              <a:rPr lang="it-IT" dirty="0"/>
              <a:t>nuotatore Italiano nato il 5 settembre a Carpi ( Emilia Romagna). Ha iniziato a nuotare nella piscina in cui il padre era allenatore di nuoto. Ha vinto più di 39 medaglie una tra le prime a Shanghai. Il suo record europeo è stato a Riccione in cui ha percorso 1,5 km in quindici secondi e ha vinto molte medaglie e trofei in oro e in bronzo e nel 2016 </a:t>
            </a:r>
            <a:r>
              <a:rPr lang="it-IT" dirty="0" smtClean="0"/>
              <a:t>è diventato </a:t>
            </a:r>
            <a:r>
              <a:rPr lang="it-IT" dirty="0"/>
              <a:t>campione Europeo. Alunno Aniello Antignano </a:t>
            </a: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56" y="643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7912" y="349956"/>
            <a:ext cx="5238045" cy="62201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957" y="248356"/>
            <a:ext cx="5937954" cy="6321777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8312" y="1439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20800" y="530578"/>
            <a:ext cx="5147733" cy="5689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534" y="304799"/>
            <a:ext cx="5497688" cy="6208889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067" y="3104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COMPITO: Scrivi la tua autobiografia rispettando lo schema dettato in video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             </a:t>
            </a:r>
            <a:r>
              <a:rPr lang="it-IT" sz="5400" dirty="0" smtClean="0">
                <a:solidFill>
                  <a:srgbClr val="FF0000"/>
                </a:solidFill>
              </a:rPr>
              <a:t>BUON LAVORO</a:t>
            </a:r>
            <a:endParaRPr lang="it-IT" sz="5400" dirty="0">
              <a:solidFill>
                <a:srgbClr val="FF000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7734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128</Words>
  <Application>Microsoft Office PowerPoint</Application>
  <PresentationFormat>Widescreen</PresentationFormat>
  <Paragraphs>11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Filo</vt:lpstr>
      <vt:lpstr>RACCONTO AUTOBIOGRAFICO</vt:lpstr>
      <vt:lpstr>Presentazione standard di PowerPoint</vt:lpstr>
      <vt:lpstr>Gregorio Paltrinieri</vt:lpstr>
      <vt:lpstr>Presentazione standard di PowerPoint</vt:lpstr>
      <vt:lpstr>Presentazione standard di PowerPoint</vt:lpstr>
      <vt:lpstr>COMPITO: Scrivi la tua autobiografia rispettando lo schema dettato in video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autobiografico</dc:title>
  <dc:creator>Enza</dc:creator>
  <cp:lastModifiedBy>Enza</cp:lastModifiedBy>
  <cp:revision>16</cp:revision>
  <dcterms:created xsi:type="dcterms:W3CDTF">2020-11-26T18:55:37Z</dcterms:created>
  <dcterms:modified xsi:type="dcterms:W3CDTF">2020-12-02T16:45:02Z</dcterms:modified>
</cp:coreProperties>
</file>