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pPr/>
              <a:t>15.12.2020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1.xml" /><Relationship Id="rId1" Type="http://schemas.openxmlformats.org/officeDocument/2006/relationships/audio" Target="file:///C:/Users/MARIANNA/Documents/Registrazioni%20di%20suoni/Registrazione.m4a" TargetMode="Externa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pn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MARIANNA/Documents/Registrazioni%20di%20suoni/Registrazione%20(2).m4a" TargetMode="Externa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MARIANNA/Documents/Registrazioni%20di%20suoni/Registrazione%20(3).m4a" TargetMode="Externa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slideLayout" Target="../slideLayouts/slideLayout6.xml" /><Relationship Id="rId1" Type="http://schemas.openxmlformats.org/officeDocument/2006/relationships/audio" Target="file:///C:/Users/MARIANNA/Documents/Registrazioni%20di%20suoni/Registrazione%20(4).m4a" TargetMode="Externa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MARIANNA/Documents/Registrazioni%20di%20suoni/Registrazione%20(5).m4a" TargetMode="External" /><Relationship Id="rId6" Type="http://schemas.openxmlformats.org/officeDocument/2006/relationships/image" Target="../media/image7.pn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MARIANNA/Documents/Registrazioni%20di%20suoni/Registrazione%20(6).m4a" TargetMode="External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234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cs typeface="Calibri"/>
            </a:endParaRPr>
          </a:p>
        </p:txBody>
      </p:sp>
      <p:pic>
        <p:nvPicPr>
          <p:cNvPr id="4" name="Immagine 4" descr="Immagine che contiene stanza&#10;&#10;Descrizione generata automaticamente">
            <a:extLst>
              <a:ext uri="{FF2B5EF4-FFF2-40B4-BE49-F238E27FC236}">
                <a16:creationId xmlns:a16="http://schemas.microsoft.com/office/drawing/2014/main" id="{A223C0BF-467F-4560-A682-C8721149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63" y="1173961"/>
            <a:ext cx="6395049" cy="4139899"/>
          </a:xfrm>
          <a:prstGeom prst="rect">
            <a:avLst/>
          </a:prstGeom>
        </p:spPr>
      </p:pic>
      <p:pic>
        <p:nvPicPr>
          <p:cNvPr id="5" name="Registrazion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810206" y="271489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8DF38391-9F3E-4549-B753-2DEF0897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2" y="357823"/>
            <a:ext cx="3994030" cy="3238128"/>
          </a:xfrm>
          <a:prstGeom prst="rect">
            <a:avLst/>
          </a:prstGeom>
        </p:spPr>
      </p:pic>
      <p:pic>
        <p:nvPicPr>
          <p:cNvPr id="3" name="Immagine 3" descr="Immagine che contiene screenshot, sedendo, largo, segnale&#10;&#10;Descrizione generata automaticamente">
            <a:extLst>
              <a:ext uri="{FF2B5EF4-FFF2-40B4-BE49-F238E27FC236}">
                <a16:creationId xmlns:a16="http://schemas.microsoft.com/office/drawing/2014/main" id="{EDF28EC9-9B22-4DDD-99FC-7A9391ED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928" y="353109"/>
            <a:ext cx="3864634" cy="3247557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9151E21A-9455-49A4-BB04-7078DC07E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137" y="3480362"/>
            <a:ext cx="4339086" cy="3419727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B706469-0298-402C-8C0A-AF22271A9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721" y="3477328"/>
            <a:ext cx="4252822" cy="3382666"/>
          </a:xfrm>
          <a:prstGeom prst="rect">
            <a:avLst/>
          </a:prstGeom>
        </p:spPr>
      </p:pic>
      <p:pic>
        <p:nvPicPr>
          <p:cNvPr id="6" name="Registrazione (2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891349" y="173518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erba, esterni, segnale, autostrada&#10;&#10;Descrizione generata automaticamente">
            <a:extLst>
              <a:ext uri="{FF2B5EF4-FFF2-40B4-BE49-F238E27FC236}">
                <a16:creationId xmlns:a16="http://schemas.microsoft.com/office/drawing/2014/main" id="{9E00557D-1598-41EF-ABB8-29D3E3D7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26" y="3351285"/>
            <a:ext cx="4626632" cy="3447846"/>
          </a:xfrm>
          <a:prstGeom prst="rect">
            <a:avLst/>
          </a:prstGeom>
        </p:spPr>
      </p:pic>
      <p:pic>
        <p:nvPicPr>
          <p:cNvPr id="3" name="Immagine 3" descr="Immagine che contiene segnale, fotografia, montagna, diverso&#10;&#10;Descrizione generata automaticamente">
            <a:extLst>
              <a:ext uri="{FF2B5EF4-FFF2-40B4-BE49-F238E27FC236}">
                <a16:creationId xmlns:a16="http://schemas.microsoft.com/office/drawing/2014/main" id="{2C0F0732-819B-4369-A1FD-61780F306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61" y="483838"/>
            <a:ext cx="4152180" cy="3158625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47DDF871-5F7D-4F8F-A044-D440D2405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476" y="542087"/>
            <a:ext cx="4367841" cy="3099638"/>
          </a:xfrm>
          <a:prstGeom prst="rect">
            <a:avLst/>
          </a:prstGeom>
        </p:spPr>
      </p:pic>
      <p:pic>
        <p:nvPicPr>
          <p:cNvPr id="5" name="Registrazione (3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26035" y="18527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edificio, tavolo, sedendo, uomo&#10;&#10;Descrizione generata automaticamente">
            <a:extLst>
              <a:ext uri="{FF2B5EF4-FFF2-40B4-BE49-F238E27FC236}">
                <a16:creationId xmlns:a16="http://schemas.microsoft.com/office/drawing/2014/main" id="{28854916-CF1D-4E64-99B5-CFDDE2CF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874" y="52173"/>
            <a:ext cx="4741652" cy="3380712"/>
          </a:xfrm>
          <a:prstGeom prst="rect">
            <a:avLst/>
          </a:prstGeom>
        </p:spPr>
      </p:pic>
      <p:pic>
        <p:nvPicPr>
          <p:cNvPr id="3" name="Immagine 3" descr="Immagine che contiene tavolo, uomo, persone, neve&#10;&#10;Descrizione generata automaticamente">
            <a:extLst>
              <a:ext uri="{FF2B5EF4-FFF2-40B4-BE49-F238E27FC236}">
                <a16:creationId xmlns:a16="http://schemas.microsoft.com/office/drawing/2014/main" id="{424E8E76-0B46-417B-B202-49C522AA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36" y="3473105"/>
            <a:ext cx="5201726" cy="3391110"/>
          </a:xfrm>
          <a:prstGeom prst="rect">
            <a:avLst/>
          </a:prstGeom>
        </p:spPr>
      </p:pic>
      <p:pic>
        <p:nvPicPr>
          <p:cNvPr id="4" name="Immagine 4" descr="Immagine che contiene frumento, cibo, fotografia, inpiedi&#10;&#10;Descrizione generata automaticamente">
            <a:extLst>
              <a:ext uri="{FF2B5EF4-FFF2-40B4-BE49-F238E27FC236}">
                <a16:creationId xmlns:a16="http://schemas.microsoft.com/office/drawing/2014/main" id="{27D0962A-BF0E-4EEC-B678-E0F7CD62A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3" y="56800"/>
            <a:ext cx="4712897" cy="3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1A02D-AC80-4A5E-9AEC-0190C0FB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1" dirty="0">
                <a:cs typeface="Calibri Light"/>
              </a:rPr>
              <a:t>L'economia della regione è caratterizzata dall'industria automobilistica </a:t>
            </a:r>
            <a:r>
              <a:rPr lang="it-IT" sz="3600" b="1" dirty="0">
                <a:cs typeface="Calibri Light"/>
              </a:rPr>
              <a:t>FIAT</a:t>
            </a:r>
          </a:p>
        </p:txBody>
      </p:sp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52E370-402B-443B-B9E1-D8DEABCD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8" y="1502565"/>
            <a:ext cx="10363197" cy="5189964"/>
          </a:xfrm>
          <a:prstGeom prst="rect">
            <a:avLst/>
          </a:prstGeom>
        </p:spPr>
      </p:pic>
      <p:pic>
        <p:nvPicPr>
          <p:cNvPr id="4" name="Registrazione (4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476412" y="58761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56292DCD-C706-4F98-9FDF-A6CC94B8E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834" y="231103"/>
            <a:ext cx="4698520" cy="3462813"/>
          </a:xfrm>
          <a:prstGeom prst="rect">
            <a:avLst/>
          </a:prstGeom>
        </p:spPr>
      </p:pic>
      <p:pic>
        <p:nvPicPr>
          <p:cNvPr id="3" name="Immagine 3" descr="Immagine che contiene cibo, frutta&#10;&#10;Descrizione generata automaticamente">
            <a:extLst>
              <a:ext uri="{FF2B5EF4-FFF2-40B4-BE49-F238E27FC236}">
                <a16:creationId xmlns:a16="http://schemas.microsoft.com/office/drawing/2014/main" id="{EBEC2C42-24D7-4BB9-9B8E-4D7340EC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93" y="3696423"/>
            <a:ext cx="5172972" cy="3174513"/>
          </a:xfrm>
          <a:prstGeom prst="rect">
            <a:avLst/>
          </a:prstGeom>
        </p:spPr>
      </p:pic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1E7025-AFC6-4ECD-A5E8-1791BAC78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75" y="223965"/>
            <a:ext cx="4741652" cy="3477090"/>
          </a:xfrm>
          <a:prstGeom prst="rect">
            <a:avLst/>
          </a:prstGeom>
        </p:spPr>
      </p:pic>
      <p:pic>
        <p:nvPicPr>
          <p:cNvPr id="5" name="Registrazione (5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91348" y="20878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DF5B637A-5A8C-42C3-A498-FA92CA26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93" y="1085300"/>
            <a:ext cx="7343954" cy="4673024"/>
          </a:xfrm>
          <a:prstGeom prst="rect">
            <a:avLst/>
          </a:prstGeom>
        </p:spPr>
      </p:pic>
      <p:pic>
        <p:nvPicPr>
          <p:cNvPr id="3" name="Registrazione (6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528663" y="32112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</Words>
  <Application>Microsoft Office PowerPoint</Application>
  <PresentationFormat>Widescreen</PresentationFormat>
  <Paragraphs>1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L'economia della regione è caratterizzata dall'industria automobilistica FIAT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Marianna Maisto</cp:lastModifiedBy>
  <cp:revision>145</cp:revision>
  <dcterms:created xsi:type="dcterms:W3CDTF">2020-12-14T14:55:57Z</dcterms:created>
  <dcterms:modified xsi:type="dcterms:W3CDTF">2020-12-15T11:29:02Z</dcterms:modified>
</cp:coreProperties>
</file>