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61" r:id="rId6"/>
    <p:sldId id="256" r:id="rId7"/>
    <p:sldId id="263" r:id="rId8"/>
    <p:sldId id="258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732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9194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597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1272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639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25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5EF1D0-3399-4CC8-BD0B-E9B58262FD0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99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5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861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64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572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10/12/2020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0762E6-AB4E-4AA6-8893-8F858A30DA3C}" type="datetimeFigureOut">
              <a:rPr lang="it-IT" smtClean="0"/>
              <a:pPr/>
              <a:t>10/12/2020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>
                <a:solidFill>
                  <a:srgbClr val="8CADAE">
                    <a:shade val="75000"/>
                  </a:srgbClr>
                </a:solidFill>
              </a:rPr>
              <a:pPr/>
              <a:t>‹N›</a:t>
            </a:fld>
            <a:endParaRPr lang="it-IT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3123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hyperlink" Target="https://youtu.be/ept-3Affip8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2100" cy="733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180528" y="2045675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‘’Il Verbo si fece carne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e venne ad abitare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i</a:t>
            </a:r>
            <a:r>
              <a:rPr lang="it-IT" sz="2800" b="1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n mezzo a noi…’’</a:t>
            </a:r>
            <a:endParaRPr lang="it-IT" sz="28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66508" y="1124744"/>
            <a:ext cx="7565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PROMESSA SI COMPIE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27797" y="6309320"/>
            <a:ext cx="49419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sng" dirty="0">
                <a:hlinkClick r:id="rId5"/>
              </a:rPr>
              <a:t>https://youtu.be/ept-3Affip8</a:t>
            </a:r>
            <a:endParaRPr lang="it-IT" sz="2800" b="1" dirty="0"/>
          </a:p>
          <a:p>
            <a:endParaRPr lang="it-IT" dirty="0"/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403109"/>
            <a:ext cx="747780" cy="7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958"/>
            <a:ext cx="9144000" cy="70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616925" y="5411450"/>
            <a:ext cx="4680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Che cosa esprime il suo viso?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Qual è l’atteggiamento dei pastori?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Quale sensazione ti suscita l’immagine?</a:t>
            </a:r>
            <a:endParaRPr lang="it-IT" sz="22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598" y="5042118"/>
            <a:ext cx="56765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>
                <a:solidFill>
                  <a:schemeClr val="bg1"/>
                </a:solidFill>
              </a:rPr>
              <a:t>Osserva il dipinto e rispondi sul quaderno: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Che cosa rappresenta il quadro?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Chi c’è al centro dell’immagine?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Chi c’è intorno a lui?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200" b="1" dirty="0" smtClean="0">
                <a:solidFill>
                  <a:schemeClr val="bg1"/>
                </a:solidFill>
              </a:rPr>
              <a:t>Che cosa fa Maria?</a:t>
            </a:r>
            <a:endParaRPr lang="it-IT" sz="2200" b="1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51720" y="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Adorazione dei pastori</a:t>
            </a:r>
            <a:endParaRPr lang="it-IT" sz="32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096" y="90872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UNA GRANDE GIOIA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864" y="1124744"/>
            <a:ext cx="8229600" cy="16847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 smtClean="0"/>
              <a:t>I pastori furono i primi testimoni della nascita di Gesù, persone semplici e spesso emarginate che si mostrarono disponibili e capaci di ascoltare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6159" y="3140968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Inserisci nel breve testo le seguenti parole: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peccatori- deboli- tutti- pastori- poveri- emarginati</a:t>
            </a:r>
            <a:r>
              <a:rPr lang="it-IT" sz="2800" b="1" dirty="0" smtClean="0"/>
              <a:t>.</a:t>
            </a:r>
          </a:p>
          <a:p>
            <a:endParaRPr lang="it-IT" sz="2400" b="1" dirty="0" smtClean="0"/>
          </a:p>
          <a:p>
            <a:r>
              <a:rPr lang="it-IT" sz="2400" b="1" dirty="0" smtClean="0"/>
              <a:t>La presenza dei ………….davanti alla mangiatoia di Betlemme</a:t>
            </a:r>
          </a:p>
          <a:p>
            <a:endParaRPr lang="it-IT" sz="2400" b="1" dirty="0"/>
          </a:p>
          <a:p>
            <a:r>
              <a:rPr lang="it-IT" sz="2400" b="1" dirty="0" smtClean="0"/>
              <a:t> ci fa capire che Gesù è un  dono per………….in particolare per </a:t>
            </a:r>
          </a:p>
          <a:p>
            <a:endParaRPr lang="it-IT" sz="2400" b="1" dirty="0"/>
          </a:p>
          <a:p>
            <a:r>
              <a:rPr lang="it-IT" sz="2400" b="1" dirty="0" smtClean="0"/>
              <a:t>i………………, i…………….., i……………. e gli…………….. 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429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"/>
            <a:ext cx="9181041" cy="685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39752" y="260647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Adorazioni dei Magi</a:t>
            </a:r>
            <a:endParaRPr lang="it-IT" sz="36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583812"/>
            <a:ext cx="897632" cy="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52873" y="1407292"/>
            <a:ext cx="8047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balanced" dir="t">
                <a:rot lat="0" lon="0" rev="2100000"/>
              </a:lightRig>
            </a:scene3d>
            <a:sp3d extrusionH="57150" prstMaterial="metal">
              <a:bevelT w="38100" h="25400" prst="relaxedInset"/>
              <a:contourClr>
                <a:schemeClr val="bg2"/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LA LEGGENDA DELL’ALBERO</a:t>
            </a:r>
          </a:p>
          <a:p>
            <a:pPr algn="ctr"/>
            <a:r>
              <a:rPr lang="it-IT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 NATALE</a:t>
            </a:r>
            <a:endParaRPr lang="it-IT" sz="5400" b="1" cap="none" spc="0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734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7" y="260648"/>
            <a:ext cx="8712967" cy="6476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200" b="1" dirty="0">
                <a:solidFill>
                  <a:srgbClr val="FF0000"/>
                </a:solidFill>
                <a:latin typeface="Algerian" panose="04020705040A02060702" pitchFamily="82" charset="0"/>
                <a:ea typeface="Calibri"/>
                <a:cs typeface="Times New Roman"/>
              </a:rPr>
              <a:t>La leggenda dell’albero di Natale</a:t>
            </a:r>
            <a:endParaRPr lang="it-IT" sz="1100" b="1" dirty="0">
              <a:solidFill>
                <a:srgbClr val="FF0000"/>
              </a:solidFill>
              <a:latin typeface="Algerian" panose="04020705040A02060702" pitchFamily="82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In un lontano villaggio di campagna, alla vigilia del giorno di Natale, un bimbo andò nel bosco a recuperare un ceppo da bruciare nel camino, come era d’abitudine nell’attesa della magica notte. Fattosi buio non riuscì a tornare a casa. Nevicava e il bimbo spaventato trovò riparo sotto l’unico albero verdeggiante del bosco: un abete. Ormai stanco si addormentò. L’albero, inteneritosi, allungò i suoi rami fino a terra, come a formare una capanna, per riparare il piccolo dalla neve e dal freddo intenso. La mattina seguente gli abitanti del villaggio, che erano alla sua ricerca, giunsero nel bosco e scorsero uno meraviglioso spettacolo. I cristalli di neve, di cui l’albero era ricoperto da cima a fondo, avevano formato dei festoni, delle decorazioni sfavillanti. Fu così che l’abete divenne il simbolo del Natale e da allora venne addobbato e illuminato in tutte le case in ricordo di quel lontano giorno.</a:t>
            </a:r>
            <a:endParaRPr lang="it-IT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Rispondi in modo completo alle seguenti domande:</a:t>
            </a:r>
            <a:endParaRPr lang="it-IT" sz="1100" b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1) Perché il bimbo andò nel bosco? </a:t>
            </a:r>
            <a:endParaRPr lang="it-IT" sz="11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2) Perché non rientrò a casa?</a:t>
            </a:r>
            <a:endParaRPr lang="it-IT" sz="11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3) Perché si riparò proprio sotto quell’abete? </a:t>
            </a:r>
            <a:endParaRPr lang="it-IT" sz="11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4) Perché l’abete allungo i suoi rami?</a:t>
            </a:r>
            <a:endParaRPr lang="it-IT" sz="11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5)</a:t>
            </a:r>
            <a:r>
              <a:rPr lang="it-IT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Perché gli abitanti si meravigliarono alla vista dell’albero? </a:t>
            </a:r>
            <a:endParaRPr lang="it-IT" sz="11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60648"/>
            <a:ext cx="609600" cy="609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077072"/>
            <a:ext cx="286156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722209" y="188640"/>
            <a:ext cx="34563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L’abete di Natale</a:t>
            </a:r>
          </a:p>
          <a:p>
            <a:pPr algn="ctr"/>
            <a:endParaRPr lang="it-IT" sz="2000" b="1" dirty="0"/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Questo abete incantato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è il più bello del creato.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Piccoli ricami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s</a:t>
            </a:r>
            <a:r>
              <a:rPr lang="it-IT" sz="2000" b="1" dirty="0" smtClean="0">
                <a:solidFill>
                  <a:schemeClr val="bg1"/>
                </a:solidFill>
              </a:rPr>
              <a:t>cintillanti sui rami,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f</a:t>
            </a:r>
            <a:r>
              <a:rPr lang="it-IT" sz="2000" b="1" dirty="0" smtClean="0">
                <a:solidFill>
                  <a:schemeClr val="bg1"/>
                </a:solidFill>
              </a:rPr>
              <a:t>ili d’oro e d’argento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intrecciati dal vento,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c</a:t>
            </a:r>
            <a:r>
              <a:rPr lang="it-IT" sz="2000" b="1" dirty="0" smtClean="0">
                <a:solidFill>
                  <a:schemeClr val="bg1"/>
                </a:solidFill>
              </a:rPr>
              <a:t>ome tanti festoni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fra luminosi doni.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Nel buio della notte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scocca la mezzanotte: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‘’E’ nato un bimbo biondo,</a:t>
            </a: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Il re dei re del mondo!’’.</a:t>
            </a:r>
          </a:p>
          <a:p>
            <a:pPr algn="r"/>
            <a:r>
              <a:rPr lang="it-IT" sz="2000" b="1" dirty="0" smtClean="0">
                <a:solidFill>
                  <a:schemeClr val="bg1"/>
                </a:solidFill>
              </a:rPr>
              <a:t>E. Ippolito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0585" y="4919008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Religione:</a:t>
            </a:r>
          </a:p>
          <a:p>
            <a:r>
              <a:rPr lang="it-IT" sz="2400" b="1" dirty="0" smtClean="0"/>
              <a:t>Impara </a:t>
            </a:r>
            <a:r>
              <a:rPr lang="it-IT" sz="2400" b="1" dirty="0" smtClean="0"/>
              <a:t>la poesia; completa, sul quaderno, gli esercizi delle slide  precedenti e, nel Quaderno </a:t>
            </a:r>
            <a:r>
              <a:rPr lang="it-IT" sz="2400" b="1" dirty="0" smtClean="0"/>
              <a:t>Creativo </a:t>
            </a:r>
            <a:r>
              <a:rPr lang="it-IT" sz="2400" b="1" dirty="0" smtClean="0"/>
              <a:t>a pag. 74 e 75 troverai un piccolo presepe da assemblare.</a:t>
            </a:r>
          </a:p>
          <a:p>
            <a:pPr algn="ctr"/>
            <a:r>
              <a:rPr lang="it-IT" sz="2400" b="1" dirty="0" smtClean="0"/>
              <a:t>BUON LAVORO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487942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tà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488</Words>
  <Application>Microsoft Office PowerPoint</Application>
  <PresentationFormat>Presentazione su schermo (4:3)</PresentationFormat>
  <Paragraphs>53</Paragraphs>
  <Slides>7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Tema di Office</vt:lpstr>
      <vt:lpstr>Città</vt:lpstr>
      <vt:lpstr>Presentazione standard di PowerPoint</vt:lpstr>
      <vt:lpstr>Presentazione standard di PowerPoint</vt:lpstr>
      <vt:lpstr>UNA GRANDE GIOIA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Veronica</dc:creator>
  <cp:lastModifiedBy>Veronica</cp:lastModifiedBy>
  <cp:revision>34</cp:revision>
  <dcterms:created xsi:type="dcterms:W3CDTF">2020-12-05T11:59:03Z</dcterms:created>
  <dcterms:modified xsi:type="dcterms:W3CDTF">2020-12-10T09:45:30Z</dcterms:modified>
</cp:coreProperties>
</file>