
<file path=[Content_Types].xml><?xml version="1.0" encoding="utf-8"?>
<Types xmlns="http://schemas.openxmlformats.org/package/2006/content-types">
  <Default Extension="jfif" ContentType="image/jpeg"/>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FE497B-AB7D-4DA2-8C64-6653CC10A0F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470C045-2F68-4EAF-BB69-482A15DAF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CD1A254-3F1E-4C66-9D5C-D45EFF3DFA30}"/>
              </a:ext>
            </a:extLst>
          </p:cNvPr>
          <p:cNvSpPr>
            <a:spLocks noGrp="1"/>
          </p:cNvSpPr>
          <p:nvPr>
            <p:ph type="dt" sz="half" idx="10"/>
          </p:nvPr>
        </p:nvSpPr>
        <p:spPr/>
        <p:txBody>
          <a:bodyPr/>
          <a:lstStyle/>
          <a:p>
            <a:fld id="{365A39EA-C13A-4903-BD5D-A7D77F9F198F}" type="datetimeFigureOut">
              <a:rPr lang="it-IT" smtClean="0"/>
              <a:t>16/12/2020</a:t>
            </a:fld>
            <a:endParaRPr lang="it-IT"/>
          </a:p>
        </p:txBody>
      </p:sp>
      <p:sp>
        <p:nvSpPr>
          <p:cNvPr id="5" name="Segnaposto piè di pagina 4">
            <a:extLst>
              <a:ext uri="{FF2B5EF4-FFF2-40B4-BE49-F238E27FC236}">
                <a16:creationId xmlns:a16="http://schemas.microsoft.com/office/drawing/2014/main" id="{DB359CB3-C4B3-43FA-BA42-F8640B8DEA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4EECAD-9692-4E6E-A4AD-5939ED33E447}"/>
              </a:ext>
            </a:extLst>
          </p:cNvPr>
          <p:cNvSpPr>
            <a:spLocks noGrp="1"/>
          </p:cNvSpPr>
          <p:nvPr>
            <p:ph type="sldNum" sz="quarter" idx="12"/>
          </p:nvPr>
        </p:nvSpPr>
        <p:spPr/>
        <p:txBody>
          <a:bodyPr/>
          <a:lstStyle/>
          <a:p>
            <a:fld id="{1BE7AF74-AFD7-4643-9BC1-A30CF83C59CE}" type="slidenum">
              <a:rPr lang="it-IT" smtClean="0"/>
              <a:t>‹N›</a:t>
            </a:fld>
            <a:endParaRPr lang="it-IT"/>
          </a:p>
        </p:txBody>
      </p:sp>
    </p:spTree>
    <p:extLst>
      <p:ext uri="{BB962C8B-B14F-4D97-AF65-F5344CB8AC3E}">
        <p14:creationId xmlns:p14="http://schemas.microsoft.com/office/powerpoint/2010/main" val="38775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68F00A-527A-46C3-9E7E-AA1880A8102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818BF42-B530-4455-A200-1920BD89E21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37DD59-E5D1-42A8-AEC0-0BF107B09795}"/>
              </a:ext>
            </a:extLst>
          </p:cNvPr>
          <p:cNvSpPr>
            <a:spLocks noGrp="1"/>
          </p:cNvSpPr>
          <p:nvPr>
            <p:ph type="dt" sz="half" idx="10"/>
          </p:nvPr>
        </p:nvSpPr>
        <p:spPr/>
        <p:txBody>
          <a:bodyPr/>
          <a:lstStyle/>
          <a:p>
            <a:fld id="{365A39EA-C13A-4903-BD5D-A7D77F9F198F}" type="datetimeFigureOut">
              <a:rPr lang="it-IT" smtClean="0"/>
              <a:t>16/12/2020</a:t>
            </a:fld>
            <a:endParaRPr lang="it-IT"/>
          </a:p>
        </p:txBody>
      </p:sp>
      <p:sp>
        <p:nvSpPr>
          <p:cNvPr id="5" name="Segnaposto piè di pagina 4">
            <a:extLst>
              <a:ext uri="{FF2B5EF4-FFF2-40B4-BE49-F238E27FC236}">
                <a16:creationId xmlns:a16="http://schemas.microsoft.com/office/drawing/2014/main" id="{FE970AA3-2DF1-4FD5-AB1A-2D531A66849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1DFA9E-DD2E-4CD0-B0E9-C82F70AB27DF}"/>
              </a:ext>
            </a:extLst>
          </p:cNvPr>
          <p:cNvSpPr>
            <a:spLocks noGrp="1"/>
          </p:cNvSpPr>
          <p:nvPr>
            <p:ph type="sldNum" sz="quarter" idx="12"/>
          </p:nvPr>
        </p:nvSpPr>
        <p:spPr/>
        <p:txBody>
          <a:bodyPr/>
          <a:lstStyle/>
          <a:p>
            <a:fld id="{1BE7AF74-AFD7-4643-9BC1-A30CF83C59CE}" type="slidenum">
              <a:rPr lang="it-IT" smtClean="0"/>
              <a:t>‹N›</a:t>
            </a:fld>
            <a:endParaRPr lang="it-IT"/>
          </a:p>
        </p:txBody>
      </p:sp>
    </p:spTree>
    <p:extLst>
      <p:ext uri="{BB962C8B-B14F-4D97-AF65-F5344CB8AC3E}">
        <p14:creationId xmlns:p14="http://schemas.microsoft.com/office/powerpoint/2010/main" val="37837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4F7ECD1-B99A-4F53-87B9-64E2C180629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71105A5-3D07-469D-98AA-9F2592AC817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F4505E6-E3EC-475A-A479-9BA9483F6A76}"/>
              </a:ext>
            </a:extLst>
          </p:cNvPr>
          <p:cNvSpPr>
            <a:spLocks noGrp="1"/>
          </p:cNvSpPr>
          <p:nvPr>
            <p:ph type="dt" sz="half" idx="10"/>
          </p:nvPr>
        </p:nvSpPr>
        <p:spPr/>
        <p:txBody>
          <a:bodyPr/>
          <a:lstStyle/>
          <a:p>
            <a:fld id="{365A39EA-C13A-4903-BD5D-A7D77F9F198F}" type="datetimeFigureOut">
              <a:rPr lang="it-IT" smtClean="0"/>
              <a:t>16/12/2020</a:t>
            </a:fld>
            <a:endParaRPr lang="it-IT"/>
          </a:p>
        </p:txBody>
      </p:sp>
      <p:sp>
        <p:nvSpPr>
          <p:cNvPr id="5" name="Segnaposto piè di pagina 4">
            <a:extLst>
              <a:ext uri="{FF2B5EF4-FFF2-40B4-BE49-F238E27FC236}">
                <a16:creationId xmlns:a16="http://schemas.microsoft.com/office/drawing/2014/main" id="{34C9E577-C937-478B-8750-C21C5EF659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28B6DDD-5B7E-4DFF-8C1C-FB934DEFC439}"/>
              </a:ext>
            </a:extLst>
          </p:cNvPr>
          <p:cNvSpPr>
            <a:spLocks noGrp="1"/>
          </p:cNvSpPr>
          <p:nvPr>
            <p:ph type="sldNum" sz="quarter" idx="12"/>
          </p:nvPr>
        </p:nvSpPr>
        <p:spPr/>
        <p:txBody>
          <a:bodyPr/>
          <a:lstStyle/>
          <a:p>
            <a:fld id="{1BE7AF74-AFD7-4643-9BC1-A30CF83C59CE}" type="slidenum">
              <a:rPr lang="it-IT" smtClean="0"/>
              <a:t>‹N›</a:t>
            </a:fld>
            <a:endParaRPr lang="it-IT"/>
          </a:p>
        </p:txBody>
      </p:sp>
    </p:spTree>
    <p:extLst>
      <p:ext uri="{BB962C8B-B14F-4D97-AF65-F5344CB8AC3E}">
        <p14:creationId xmlns:p14="http://schemas.microsoft.com/office/powerpoint/2010/main" val="12076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9D110B-60A3-4B73-BB15-9C2B6ABE848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1A6BFF8-7409-4B32-9A29-1DCC8E06225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8326677-C9E4-4229-96CB-741BDB7C18B3}"/>
              </a:ext>
            </a:extLst>
          </p:cNvPr>
          <p:cNvSpPr>
            <a:spLocks noGrp="1"/>
          </p:cNvSpPr>
          <p:nvPr>
            <p:ph type="dt" sz="half" idx="10"/>
          </p:nvPr>
        </p:nvSpPr>
        <p:spPr/>
        <p:txBody>
          <a:bodyPr/>
          <a:lstStyle/>
          <a:p>
            <a:fld id="{365A39EA-C13A-4903-BD5D-A7D77F9F198F}" type="datetimeFigureOut">
              <a:rPr lang="it-IT" smtClean="0"/>
              <a:t>16/12/2020</a:t>
            </a:fld>
            <a:endParaRPr lang="it-IT"/>
          </a:p>
        </p:txBody>
      </p:sp>
      <p:sp>
        <p:nvSpPr>
          <p:cNvPr id="5" name="Segnaposto piè di pagina 4">
            <a:extLst>
              <a:ext uri="{FF2B5EF4-FFF2-40B4-BE49-F238E27FC236}">
                <a16:creationId xmlns:a16="http://schemas.microsoft.com/office/drawing/2014/main" id="{8DFD21AA-3C56-4AB1-AA00-67A76B7599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E0F4490-4132-44BA-B731-24D9204B9E5E}"/>
              </a:ext>
            </a:extLst>
          </p:cNvPr>
          <p:cNvSpPr>
            <a:spLocks noGrp="1"/>
          </p:cNvSpPr>
          <p:nvPr>
            <p:ph type="sldNum" sz="quarter" idx="12"/>
          </p:nvPr>
        </p:nvSpPr>
        <p:spPr/>
        <p:txBody>
          <a:bodyPr/>
          <a:lstStyle/>
          <a:p>
            <a:fld id="{1BE7AF74-AFD7-4643-9BC1-A30CF83C59CE}" type="slidenum">
              <a:rPr lang="it-IT" smtClean="0"/>
              <a:t>‹N›</a:t>
            </a:fld>
            <a:endParaRPr lang="it-IT"/>
          </a:p>
        </p:txBody>
      </p:sp>
    </p:spTree>
    <p:extLst>
      <p:ext uri="{BB962C8B-B14F-4D97-AF65-F5344CB8AC3E}">
        <p14:creationId xmlns:p14="http://schemas.microsoft.com/office/powerpoint/2010/main" val="221003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56DC8E-CD59-4F01-9048-28F0B81A0AB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FE64B5B-AF2B-47B8-A241-9BBF74FDC5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72ADA69-4AF0-482B-824A-048E468F6FF1}"/>
              </a:ext>
            </a:extLst>
          </p:cNvPr>
          <p:cNvSpPr>
            <a:spLocks noGrp="1"/>
          </p:cNvSpPr>
          <p:nvPr>
            <p:ph type="dt" sz="half" idx="10"/>
          </p:nvPr>
        </p:nvSpPr>
        <p:spPr/>
        <p:txBody>
          <a:bodyPr/>
          <a:lstStyle/>
          <a:p>
            <a:fld id="{365A39EA-C13A-4903-BD5D-A7D77F9F198F}" type="datetimeFigureOut">
              <a:rPr lang="it-IT" smtClean="0"/>
              <a:t>16/12/2020</a:t>
            </a:fld>
            <a:endParaRPr lang="it-IT"/>
          </a:p>
        </p:txBody>
      </p:sp>
      <p:sp>
        <p:nvSpPr>
          <p:cNvPr id="5" name="Segnaposto piè di pagina 4">
            <a:extLst>
              <a:ext uri="{FF2B5EF4-FFF2-40B4-BE49-F238E27FC236}">
                <a16:creationId xmlns:a16="http://schemas.microsoft.com/office/drawing/2014/main" id="{2F7EF1E8-A8B7-475C-966C-A5E9E5EB54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2EA9B52-1DE9-4507-8235-2A044B846E59}"/>
              </a:ext>
            </a:extLst>
          </p:cNvPr>
          <p:cNvSpPr>
            <a:spLocks noGrp="1"/>
          </p:cNvSpPr>
          <p:nvPr>
            <p:ph type="sldNum" sz="quarter" idx="12"/>
          </p:nvPr>
        </p:nvSpPr>
        <p:spPr/>
        <p:txBody>
          <a:bodyPr/>
          <a:lstStyle/>
          <a:p>
            <a:fld id="{1BE7AF74-AFD7-4643-9BC1-A30CF83C59CE}" type="slidenum">
              <a:rPr lang="it-IT" smtClean="0"/>
              <a:t>‹N›</a:t>
            </a:fld>
            <a:endParaRPr lang="it-IT"/>
          </a:p>
        </p:txBody>
      </p:sp>
    </p:spTree>
    <p:extLst>
      <p:ext uri="{BB962C8B-B14F-4D97-AF65-F5344CB8AC3E}">
        <p14:creationId xmlns:p14="http://schemas.microsoft.com/office/powerpoint/2010/main" val="315479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C30974-6406-4AF9-A1C9-CDE898B1426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2141D03-42B4-4BBD-82BB-D53B43A698D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1D40133-F3CC-4CC3-893B-441E2F7D5A8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09B6486-C763-4CF0-A3A4-68CDAA83D8A6}"/>
              </a:ext>
            </a:extLst>
          </p:cNvPr>
          <p:cNvSpPr>
            <a:spLocks noGrp="1"/>
          </p:cNvSpPr>
          <p:nvPr>
            <p:ph type="dt" sz="half" idx="10"/>
          </p:nvPr>
        </p:nvSpPr>
        <p:spPr/>
        <p:txBody>
          <a:bodyPr/>
          <a:lstStyle/>
          <a:p>
            <a:fld id="{365A39EA-C13A-4903-BD5D-A7D77F9F198F}" type="datetimeFigureOut">
              <a:rPr lang="it-IT" smtClean="0"/>
              <a:t>16/12/2020</a:t>
            </a:fld>
            <a:endParaRPr lang="it-IT"/>
          </a:p>
        </p:txBody>
      </p:sp>
      <p:sp>
        <p:nvSpPr>
          <p:cNvPr id="6" name="Segnaposto piè di pagina 5">
            <a:extLst>
              <a:ext uri="{FF2B5EF4-FFF2-40B4-BE49-F238E27FC236}">
                <a16:creationId xmlns:a16="http://schemas.microsoft.com/office/drawing/2014/main" id="{CB50489B-44F1-416D-A94D-913DB2A2A00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6910AAA-9043-4421-9640-92869DF88B5E}"/>
              </a:ext>
            </a:extLst>
          </p:cNvPr>
          <p:cNvSpPr>
            <a:spLocks noGrp="1"/>
          </p:cNvSpPr>
          <p:nvPr>
            <p:ph type="sldNum" sz="quarter" idx="12"/>
          </p:nvPr>
        </p:nvSpPr>
        <p:spPr/>
        <p:txBody>
          <a:bodyPr/>
          <a:lstStyle/>
          <a:p>
            <a:fld id="{1BE7AF74-AFD7-4643-9BC1-A30CF83C59CE}" type="slidenum">
              <a:rPr lang="it-IT" smtClean="0"/>
              <a:t>‹N›</a:t>
            </a:fld>
            <a:endParaRPr lang="it-IT"/>
          </a:p>
        </p:txBody>
      </p:sp>
    </p:spTree>
    <p:extLst>
      <p:ext uri="{BB962C8B-B14F-4D97-AF65-F5344CB8AC3E}">
        <p14:creationId xmlns:p14="http://schemas.microsoft.com/office/powerpoint/2010/main" val="378830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244DF2-97AB-45FC-BF89-0D75D5B37DA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29897BD-D134-4475-8B8F-8A60425059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DF89E99-C81A-4903-ADB4-CBC1898372A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904111A-5824-4ECC-B969-C1D337FCDF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F285AC2-300D-4E5B-8F0A-28E09E8830B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4C3FDF5-673C-4FFD-80F1-3FFAAC2FEA71}"/>
              </a:ext>
            </a:extLst>
          </p:cNvPr>
          <p:cNvSpPr>
            <a:spLocks noGrp="1"/>
          </p:cNvSpPr>
          <p:nvPr>
            <p:ph type="dt" sz="half" idx="10"/>
          </p:nvPr>
        </p:nvSpPr>
        <p:spPr/>
        <p:txBody>
          <a:bodyPr/>
          <a:lstStyle/>
          <a:p>
            <a:fld id="{365A39EA-C13A-4903-BD5D-A7D77F9F198F}" type="datetimeFigureOut">
              <a:rPr lang="it-IT" smtClean="0"/>
              <a:t>16/12/2020</a:t>
            </a:fld>
            <a:endParaRPr lang="it-IT"/>
          </a:p>
        </p:txBody>
      </p:sp>
      <p:sp>
        <p:nvSpPr>
          <p:cNvPr id="8" name="Segnaposto piè di pagina 7">
            <a:extLst>
              <a:ext uri="{FF2B5EF4-FFF2-40B4-BE49-F238E27FC236}">
                <a16:creationId xmlns:a16="http://schemas.microsoft.com/office/drawing/2014/main" id="{082DAE73-45B0-4DC4-8403-0C3620A8D2D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11351F5-90B2-4310-B551-8001BE110520}"/>
              </a:ext>
            </a:extLst>
          </p:cNvPr>
          <p:cNvSpPr>
            <a:spLocks noGrp="1"/>
          </p:cNvSpPr>
          <p:nvPr>
            <p:ph type="sldNum" sz="quarter" idx="12"/>
          </p:nvPr>
        </p:nvSpPr>
        <p:spPr/>
        <p:txBody>
          <a:bodyPr/>
          <a:lstStyle/>
          <a:p>
            <a:fld id="{1BE7AF74-AFD7-4643-9BC1-A30CF83C59CE}" type="slidenum">
              <a:rPr lang="it-IT" smtClean="0"/>
              <a:t>‹N›</a:t>
            </a:fld>
            <a:endParaRPr lang="it-IT"/>
          </a:p>
        </p:txBody>
      </p:sp>
    </p:spTree>
    <p:extLst>
      <p:ext uri="{BB962C8B-B14F-4D97-AF65-F5344CB8AC3E}">
        <p14:creationId xmlns:p14="http://schemas.microsoft.com/office/powerpoint/2010/main" val="113737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C70FF8-5B2D-4983-A0E6-2F4C77FE6BE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E0362C-2377-44BD-9F71-5EDA2AD5754F}"/>
              </a:ext>
            </a:extLst>
          </p:cNvPr>
          <p:cNvSpPr>
            <a:spLocks noGrp="1"/>
          </p:cNvSpPr>
          <p:nvPr>
            <p:ph type="dt" sz="half" idx="10"/>
          </p:nvPr>
        </p:nvSpPr>
        <p:spPr/>
        <p:txBody>
          <a:bodyPr/>
          <a:lstStyle/>
          <a:p>
            <a:fld id="{365A39EA-C13A-4903-BD5D-A7D77F9F198F}" type="datetimeFigureOut">
              <a:rPr lang="it-IT" smtClean="0"/>
              <a:t>16/12/2020</a:t>
            </a:fld>
            <a:endParaRPr lang="it-IT"/>
          </a:p>
        </p:txBody>
      </p:sp>
      <p:sp>
        <p:nvSpPr>
          <p:cNvPr id="4" name="Segnaposto piè di pagina 3">
            <a:extLst>
              <a:ext uri="{FF2B5EF4-FFF2-40B4-BE49-F238E27FC236}">
                <a16:creationId xmlns:a16="http://schemas.microsoft.com/office/drawing/2014/main" id="{D42C6C87-CF50-4AE9-B3ED-25C0DB8DCCA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96695F9-D893-4234-8A44-9E452087658D}"/>
              </a:ext>
            </a:extLst>
          </p:cNvPr>
          <p:cNvSpPr>
            <a:spLocks noGrp="1"/>
          </p:cNvSpPr>
          <p:nvPr>
            <p:ph type="sldNum" sz="quarter" idx="12"/>
          </p:nvPr>
        </p:nvSpPr>
        <p:spPr/>
        <p:txBody>
          <a:bodyPr/>
          <a:lstStyle/>
          <a:p>
            <a:fld id="{1BE7AF74-AFD7-4643-9BC1-A30CF83C59CE}" type="slidenum">
              <a:rPr lang="it-IT" smtClean="0"/>
              <a:t>‹N›</a:t>
            </a:fld>
            <a:endParaRPr lang="it-IT"/>
          </a:p>
        </p:txBody>
      </p:sp>
    </p:spTree>
    <p:extLst>
      <p:ext uri="{BB962C8B-B14F-4D97-AF65-F5344CB8AC3E}">
        <p14:creationId xmlns:p14="http://schemas.microsoft.com/office/powerpoint/2010/main" val="168374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A51C171-62E4-4D06-BD31-1BB851A7AD1A}"/>
              </a:ext>
            </a:extLst>
          </p:cNvPr>
          <p:cNvSpPr>
            <a:spLocks noGrp="1"/>
          </p:cNvSpPr>
          <p:nvPr>
            <p:ph type="dt" sz="half" idx="10"/>
          </p:nvPr>
        </p:nvSpPr>
        <p:spPr/>
        <p:txBody>
          <a:bodyPr/>
          <a:lstStyle/>
          <a:p>
            <a:fld id="{365A39EA-C13A-4903-BD5D-A7D77F9F198F}" type="datetimeFigureOut">
              <a:rPr lang="it-IT" smtClean="0"/>
              <a:t>16/12/2020</a:t>
            </a:fld>
            <a:endParaRPr lang="it-IT"/>
          </a:p>
        </p:txBody>
      </p:sp>
      <p:sp>
        <p:nvSpPr>
          <p:cNvPr id="3" name="Segnaposto piè di pagina 2">
            <a:extLst>
              <a:ext uri="{FF2B5EF4-FFF2-40B4-BE49-F238E27FC236}">
                <a16:creationId xmlns:a16="http://schemas.microsoft.com/office/drawing/2014/main" id="{C1F28AC9-0381-4834-8E10-BC3102AC797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E0B6519-AFE9-4DD7-9E6E-FE069267F047}"/>
              </a:ext>
            </a:extLst>
          </p:cNvPr>
          <p:cNvSpPr>
            <a:spLocks noGrp="1"/>
          </p:cNvSpPr>
          <p:nvPr>
            <p:ph type="sldNum" sz="quarter" idx="12"/>
          </p:nvPr>
        </p:nvSpPr>
        <p:spPr/>
        <p:txBody>
          <a:bodyPr/>
          <a:lstStyle/>
          <a:p>
            <a:fld id="{1BE7AF74-AFD7-4643-9BC1-A30CF83C59CE}" type="slidenum">
              <a:rPr lang="it-IT" smtClean="0"/>
              <a:t>‹N›</a:t>
            </a:fld>
            <a:endParaRPr lang="it-IT"/>
          </a:p>
        </p:txBody>
      </p:sp>
    </p:spTree>
    <p:extLst>
      <p:ext uri="{BB962C8B-B14F-4D97-AF65-F5344CB8AC3E}">
        <p14:creationId xmlns:p14="http://schemas.microsoft.com/office/powerpoint/2010/main" val="280629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005475-95B8-4B15-8DB5-5723A682166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C2D25E0-91A0-43CD-9170-401BA2925B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AD7FBCE-7938-4268-ACAB-264C18C6D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F3A57BC-0446-4D89-94B8-2DE4DDEC8757}"/>
              </a:ext>
            </a:extLst>
          </p:cNvPr>
          <p:cNvSpPr>
            <a:spLocks noGrp="1"/>
          </p:cNvSpPr>
          <p:nvPr>
            <p:ph type="dt" sz="half" idx="10"/>
          </p:nvPr>
        </p:nvSpPr>
        <p:spPr/>
        <p:txBody>
          <a:bodyPr/>
          <a:lstStyle/>
          <a:p>
            <a:fld id="{365A39EA-C13A-4903-BD5D-A7D77F9F198F}" type="datetimeFigureOut">
              <a:rPr lang="it-IT" smtClean="0"/>
              <a:t>16/12/2020</a:t>
            </a:fld>
            <a:endParaRPr lang="it-IT"/>
          </a:p>
        </p:txBody>
      </p:sp>
      <p:sp>
        <p:nvSpPr>
          <p:cNvPr id="6" name="Segnaposto piè di pagina 5">
            <a:extLst>
              <a:ext uri="{FF2B5EF4-FFF2-40B4-BE49-F238E27FC236}">
                <a16:creationId xmlns:a16="http://schemas.microsoft.com/office/drawing/2014/main" id="{C616DF88-FAF2-41C8-9B7A-A1FB0D95F19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A0C2569-825B-4BD7-AC4D-2D21CBCDFE71}"/>
              </a:ext>
            </a:extLst>
          </p:cNvPr>
          <p:cNvSpPr>
            <a:spLocks noGrp="1"/>
          </p:cNvSpPr>
          <p:nvPr>
            <p:ph type="sldNum" sz="quarter" idx="12"/>
          </p:nvPr>
        </p:nvSpPr>
        <p:spPr/>
        <p:txBody>
          <a:bodyPr/>
          <a:lstStyle/>
          <a:p>
            <a:fld id="{1BE7AF74-AFD7-4643-9BC1-A30CF83C59CE}" type="slidenum">
              <a:rPr lang="it-IT" smtClean="0"/>
              <a:t>‹N›</a:t>
            </a:fld>
            <a:endParaRPr lang="it-IT"/>
          </a:p>
        </p:txBody>
      </p:sp>
    </p:spTree>
    <p:extLst>
      <p:ext uri="{BB962C8B-B14F-4D97-AF65-F5344CB8AC3E}">
        <p14:creationId xmlns:p14="http://schemas.microsoft.com/office/powerpoint/2010/main" val="226465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368F36-726E-4A71-9325-2A7E305DC2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5976D1D-60DC-44E3-9746-55968B42D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39CD873-163A-4FC7-9A19-A5109C386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B9ADD61-9B13-4670-AA24-FBF09442F39B}"/>
              </a:ext>
            </a:extLst>
          </p:cNvPr>
          <p:cNvSpPr>
            <a:spLocks noGrp="1"/>
          </p:cNvSpPr>
          <p:nvPr>
            <p:ph type="dt" sz="half" idx="10"/>
          </p:nvPr>
        </p:nvSpPr>
        <p:spPr/>
        <p:txBody>
          <a:bodyPr/>
          <a:lstStyle/>
          <a:p>
            <a:fld id="{365A39EA-C13A-4903-BD5D-A7D77F9F198F}" type="datetimeFigureOut">
              <a:rPr lang="it-IT" smtClean="0"/>
              <a:t>16/12/2020</a:t>
            </a:fld>
            <a:endParaRPr lang="it-IT"/>
          </a:p>
        </p:txBody>
      </p:sp>
      <p:sp>
        <p:nvSpPr>
          <p:cNvPr id="6" name="Segnaposto piè di pagina 5">
            <a:extLst>
              <a:ext uri="{FF2B5EF4-FFF2-40B4-BE49-F238E27FC236}">
                <a16:creationId xmlns:a16="http://schemas.microsoft.com/office/drawing/2014/main" id="{EAB14A01-0399-4F84-9901-5FE4E4C8966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3A92E6A-6AFC-4523-B133-4DB93C0B2627}"/>
              </a:ext>
            </a:extLst>
          </p:cNvPr>
          <p:cNvSpPr>
            <a:spLocks noGrp="1"/>
          </p:cNvSpPr>
          <p:nvPr>
            <p:ph type="sldNum" sz="quarter" idx="12"/>
          </p:nvPr>
        </p:nvSpPr>
        <p:spPr/>
        <p:txBody>
          <a:bodyPr/>
          <a:lstStyle/>
          <a:p>
            <a:fld id="{1BE7AF74-AFD7-4643-9BC1-A30CF83C59CE}" type="slidenum">
              <a:rPr lang="it-IT" smtClean="0"/>
              <a:t>‹N›</a:t>
            </a:fld>
            <a:endParaRPr lang="it-IT"/>
          </a:p>
        </p:txBody>
      </p:sp>
    </p:spTree>
    <p:extLst>
      <p:ext uri="{BB962C8B-B14F-4D97-AF65-F5344CB8AC3E}">
        <p14:creationId xmlns:p14="http://schemas.microsoft.com/office/powerpoint/2010/main" val="34044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CEDFA6B-84A4-4F19-A1D6-B7D7D50570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815C1B2-A6EC-4051-81C5-AC3D4FEEB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9133D49-66AC-4D10-857C-DED54DB3E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A39EA-C13A-4903-BD5D-A7D77F9F198F}" type="datetimeFigureOut">
              <a:rPr lang="it-IT" smtClean="0"/>
              <a:t>16/12/2020</a:t>
            </a:fld>
            <a:endParaRPr lang="it-IT"/>
          </a:p>
        </p:txBody>
      </p:sp>
      <p:sp>
        <p:nvSpPr>
          <p:cNvPr id="5" name="Segnaposto piè di pagina 4">
            <a:extLst>
              <a:ext uri="{FF2B5EF4-FFF2-40B4-BE49-F238E27FC236}">
                <a16:creationId xmlns:a16="http://schemas.microsoft.com/office/drawing/2014/main" id="{1CBFBC0B-B632-4417-BE70-24A3C8A7CC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2FCA303-BAEB-4C56-BEF9-AF4C92DF50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7AF74-AFD7-4643-9BC1-A30CF83C59CE}" type="slidenum">
              <a:rPr lang="it-IT" smtClean="0"/>
              <a:t>‹N›</a:t>
            </a:fld>
            <a:endParaRPr lang="it-IT"/>
          </a:p>
        </p:txBody>
      </p:sp>
    </p:spTree>
    <p:extLst>
      <p:ext uri="{BB962C8B-B14F-4D97-AF65-F5344CB8AC3E}">
        <p14:creationId xmlns:p14="http://schemas.microsoft.com/office/powerpoint/2010/main" val="1191425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f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jf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5ECBCB-D24F-4DED-B238-3732669EADBA}"/>
              </a:ext>
            </a:extLst>
          </p:cNvPr>
          <p:cNvSpPr>
            <a:spLocks noGrp="1"/>
          </p:cNvSpPr>
          <p:nvPr>
            <p:ph type="ctrTitle"/>
          </p:nvPr>
        </p:nvSpPr>
        <p:spPr>
          <a:xfrm>
            <a:off x="1431235" y="287476"/>
            <a:ext cx="9144000" cy="2387600"/>
          </a:xfrm>
        </p:spPr>
        <p:txBody>
          <a:bodyPr>
            <a:normAutofit/>
          </a:bodyPr>
          <a:lstStyle/>
          <a:p>
            <a:r>
              <a:rPr lang="it-IT" sz="8800" b="1" dirty="0">
                <a:solidFill>
                  <a:srgbClr val="00B050"/>
                </a:solidFill>
              </a:rPr>
              <a:t>Le potenze</a:t>
            </a:r>
          </a:p>
        </p:txBody>
      </p:sp>
      <p:sp>
        <p:nvSpPr>
          <p:cNvPr id="3" name="Sottotitolo 2">
            <a:extLst>
              <a:ext uri="{FF2B5EF4-FFF2-40B4-BE49-F238E27FC236}">
                <a16:creationId xmlns:a16="http://schemas.microsoft.com/office/drawing/2014/main" id="{3FFD477E-90F2-49D8-8D42-A57180952404}"/>
              </a:ext>
            </a:extLst>
          </p:cNvPr>
          <p:cNvSpPr>
            <a:spLocks noGrp="1"/>
          </p:cNvSpPr>
          <p:nvPr>
            <p:ph type="subTitle" idx="1"/>
          </p:nvPr>
        </p:nvSpPr>
        <p:spPr/>
        <p:txBody>
          <a:bodyPr/>
          <a:lstStyle/>
          <a:p>
            <a:pPr algn="l"/>
            <a:r>
              <a:rPr lang="it-IT" b="1" dirty="0">
                <a:solidFill>
                  <a:schemeClr val="accent6">
                    <a:lumMod val="75000"/>
                  </a:schemeClr>
                </a:solidFill>
              </a:rPr>
              <a:t>                                                                               Classe VE Siciliano</a:t>
            </a:r>
          </a:p>
          <a:p>
            <a:pPr algn="l"/>
            <a:r>
              <a:rPr lang="it-IT" b="1" dirty="0">
                <a:solidFill>
                  <a:schemeClr val="accent6">
                    <a:lumMod val="75000"/>
                  </a:schemeClr>
                </a:solidFill>
              </a:rPr>
              <a:t>                                                                               Ambito logico- Matematico</a:t>
            </a:r>
          </a:p>
          <a:p>
            <a:pPr algn="l"/>
            <a:r>
              <a:rPr lang="it-IT" b="1" dirty="0">
                <a:solidFill>
                  <a:schemeClr val="accent6">
                    <a:lumMod val="75000"/>
                  </a:schemeClr>
                </a:solidFill>
              </a:rPr>
              <a:t>                                                                               Ins. Iaccarino Tiziana</a:t>
            </a:r>
          </a:p>
        </p:txBody>
      </p:sp>
      <p:pic>
        <p:nvPicPr>
          <p:cNvPr id="4" name="Immagine 3">
            <a:extLst>
              <a:ext uri="{FF2B5EF4-FFF2-40B4-BE49-F238E27FC236}">
                <a16:creationId xmlns:a16="http://schemas.microsoft.com/office/drawing/2014/main" id="{74C5778C-2293-463A-B5A9-F1CE59717F69}"/>
              </a:ext>
            </a:extLst>
          </p:cNvPr>
          <p:cNvPicPr>
            <a:picLocks noChangeAspect="1"/>
          </p:cNvPicPr>
          <p:nvPr/>
        </p:nvPicPr>
        <p:blipFill>
          <a:blip r:embed="rId2"/>
          <a:stretch>
            <a:fillRect/>
          </a:stretch>
        </p:blipFill>
        <p:spPr>
          <a:xfrm>
            <a:off x="954157" y="2968486"/>
            <a:ext cx="4956313" cy="2955235"/>
          </a:xfrm>
          <a:prstGeom prst="rect">
            <a:avLst/>
          </a:prstGeom>
        </p:spPr>
      </p:pic>
    </p:spTree>
    <p:extLst>
      <p:ext uri="{BB962C8B-B14F-4D97-AF65-F5344CB8AC3E}">
        <p14:creationId xmlns:p14="http://schemas.microsoft.com/office/powerpoint/2010/main" val="15609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C8A684A-946D-4792-9E12-038B27B14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943" y="306456"/>
            <a:ext cx="1933575" cy="2362200"/>
          </a:xfrm>
          <a:prstGeom prst="rect">
            <a:avLst/>
          </a:prstGeom>
        </p:spPr>
      </p:pic>
      <p:pic>
        <p:nvPicPr>
          <p:cNvPr id="4" name="Immagine 3">
            <a:extLst>
              <a:ext uri="{FF2B5EF4-FFF2-40B4-BE49-F238E27FC236}">
                <a16:creationId xmlns:a16="http://schemas.microsoft.com/office/drawing/2014/main" id="{898DCD0A-16F6-4773-BABA-6984B0253A92}"/>
              </a:ext>
            </a:extLst>
          </p:cNvPr>
          <p:cNvPicPr>
            <a:picLocks noChangeAspect="1"/>
          </p:cNvPicPr>
          <p:nvPr/>
        </p:nvPicPr>
        <p:blipFill>
          <a:blip r:embed="rId5"/>
          <a:stretch>
            <a:fillRect/>
          </a:stretch>
        </p:blipFill>
        <p:spPr>
          <a:xfrm>
            <a:off x="5199270" y="244455"/>
            <a:ext cx="5079999" cy="2177143"/>
          </a:xfrm>
          <a:prstGeom prst="rect">
            <a:avLst/>
          </a:prstGeom>
        </p:spPr>
      </p:pic>
      <p:sp>
        <p:nvSpPr>
          <p:cNvPr id="7" name="CasellaDiTesto 6">
            <a:extLst>
              <a:ext uri="{FF2B5EF4-FFF2-40B4-BE49-F238E27FC236}">
                <a16:creationId xmlns:a16="http://schemas.microsoft.com/office/drawing/2014/main" id="{AC1C7D08-B9D9-43D9-83FE-AD58E1D00969}"/>
              </a:ext>
            </a:extLst>
          </p:cNvPr>
          <p:cNvSpPr txBox="1"/>
          <p:nvPr/>
        </p:nvSpPr>
        <p:spPr>
          <a:xfrm>
            <a:off x="4837044" y="3733800"/>
            <a:ext cx="6096000" cy="267765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it-IT" sz="2400" dirty="0"/>
              <a:t>Questo tipo di scrittura si chiama potenza. La base indica il numero che viene preso in esame. L'esponente indica quante volte la base viene moltiplicata per se stessa. Quando l'esponente di una potenza è 2 il prodotto si chiama numero quadrato(per esempio: 8² si legge ” otto alla seconda ” oppure 2 otto al quadrato”).</a:t>
            </a:r>
          </a:p>
        </p:txBody>
      </p:sp>
      <p:sp>
        <p:nvSpPr>
          <p:cNvPr id="6" name="Freccia in giù 5">
            <a:extLst>
              <a:ext uri="{FF2B5EF4-FFF2-40B4-BE49-F238E27FC236}">
                <a16:creationId xmlns:a16="http://schemas.microsoft.com/office/drawing/2014/main" id="{8668CFC6-DC55-483F-8F24-73980B7D093E}"/>
              </a:ext>
            </a:extLst>
          </p:cNvPr>
          <p:cNvSpPr/>
          <p:nvPr/>
        </p:nvSpPr>
        <p:spPr>
          <a:xfrm>
            <a:off x="7487478" y="2668656"/>
            <a:ext cx="503582" cy="7288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Audio registrato">
            <a:hlinkClick r:id="" action="ppaction://media"/>
            <a:extLst>
              <a:ext uri="{FF2B5EF4-FFF2-40B4-BE49-F238E27FC236}">
                <a16:creationId xmlns:a16="http://schemas.microsoft.com/office/drawing/2014/main" id="{46E1BE99-668E-4E4A-B49A-BA7D158F4BA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34594" y="1182756"/>
            <a:ext cx="609600" cy="609600"/>
          </a:xfrm>
          <a:prstGeom prst="rect">
            <a:avLst/>
          </a:prstGeom>
        </p:spPr>
      </p:pic>
    </p:spTree>
    <p:extLst>
      <p:ext uri="{BB962C8B-B14F-4D97-AF65-F5344CB8AC3E}">
        <p14:creationId xmlns:p14="http://schemas.microsoft.com/office/powerpoint/2010/main" val="394694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4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3D632CF-1C38-4E71-ADD6-9260944A8925}"/>
              </a:ext>
            </a:extLst>
          </p:cNvPr>
          <p:cNvSpPr txBox="1"/>
          <p:nvPr/>
        </p:nvSpPr>
        <p:spPr>
          <a:xfrm>
            <a:off x="6354101" y="1517293"/>
            <a:ext cx="3443042" cy="369332"/>
          </a:xfrm>
          <a:prstGeom prst="rect">
            <a:avLst/>
          </a:prstGeom>
          <a:noFill/>
        </p:spPr>
        <p:txBody>
          <a:bodyPr wrap="square">
            <a:spAutoFit/>
          </a:bodyPr>
          <a:lstStyle/>
          <a:p>
            <a:r>
              <a:rPr lang="it-IT" dirty="0"/>
              <a:t>https://youtu.be/L6qvczdtrEo</a:t>
            </a:r>
          </a:p>
        </p:txBody>
      </p:sp>
      <p:pic>
        <p:nvPicPr>
          <p:cNvPr id="5" name="Immagine 4">
            <a:extLst>
              <a:ext uri="{FF2B5EF4-FFF2-40B4-BE49-F238E27FC236}">
                <a16:creationId xmlns:a16="http://schemas.microsoft.com/office/drawing/2014/main" id="{CE3F0CA1-E6BF-41E3-8708-F07B2E21D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343" y="564874"/>
            <a:ext cx="1933575" cy="2362200"/>
          </a:xfrm>
          <a:prstGeom prst="rect">
            <a:avLst/>
          </a:prstGeom>
        </p:spPr>
      </p:pic>
      <p:sp>
        <p:nvSpPr>
          <p:cNvPr id="8" name="Freccia a destra 7">
            <a:extLst>
              <a:ext uri="{FF2B5EF4-FFF2-40B4-BE49-F238E27FC236}">
                <a16:creationId xmlns:a16="http://schemas.microsoft.com/office/drawing/2014/main" id="{999946C0-8ABC-4678-9FB8-0A2E9CBA00AF}"/>
              </a:ext>
            </a:extLst>
          </p:cNvPr>
          <p:cNvSpPr/>
          <p:nvPr/>
        </p:nvSpPr>
        <p:spPr>
          <a:xfrm>
            <a:off x="4238171" y="1517293"/>
            <a:ext cx="899886"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a:extLst>
              <a:ext uri="{FF2B5EF4-FFF2-40B4-BE49-F238E27FC236}">
                <a16:creationId xmlns:a16="http://schemas.microsoft.com/office/drawing/2014/main" id="{70D7D83A-C5A9-468F-B380-E1626FB885DD}"/>
              </a:ext>
            </a:extLst>
          </p:cNvPr>
          <p:cNvSpPr/>
          <p:nvPr/>
        </p:nvSpPr>
        <p:spPr>
          <a:xfrm>
            <a:off x="7373257" y="2191657"/>
            <a:ext cx="754743" cy="9434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74D61FC2-88AD-4C7D-B784-422358C8F1EA}"/>
              </a:ext>
            </a:extLst>
          </p:cNvPr>
          <p:cNvSpPr txBox="1"/>
          <p:nvPr/>
        </p:nvSpPr>
        <p:spPr>
          <a:xfrm>
            <a:off x="5994400" y="565930"/>
            <a:ext cx="4858894" cy="646331"/>
          </a:xfrm>
          <a:prstGeom prst="rect">
            <a:avLst/>
          </a:prstGeom>
          <a:noFill/>
        </p:spPr>
        <p:txBody>
          <a:bodyPr wrap="none" rtlCol="0">
            <a:spAutoFit/>
          </a:bodyPr>
          <a:lstStyle/>
          <a:p>
            <a:r>
              <a:rPr lang="it-IT" b="1" dirty="0">
                <a:solidFill>
                  <a:schemeClr val="accent6">
                    <a:lumMod val="75000"/>
                  </a:schemeClr>
                </a:solidFill>
              </a:rPr>
              <a:t>Copia e incolla il link…vedrai quanto ti sarà utile </a:t>
            </a:r>
          </a:p>
          <a:p>
            <a:r>
              <a:rPr lang="it-IT" b="1" dirty="0">
                <a:solidFill>
                  <a:schemeClr val="accent6">
                    <a:lumMod val="75000"/>
                  </a:schemeClr>
                </a:solidFill>
              </a:rPr>
              <a:t>per consolidare ciò che  hai già appreso.</a:t>
            </a:r>
          </a:p>
        </p:txBody>
      </p:sp>
      <p:pic>
        <p:nvPicPr>
          <p:cNvPr id="13" name="Immagine 12">
            <a:extLst>
              <a:ext uri="{FF2B5EF4-FFF2-40B4-BE49-F238E27FC236}">
                <a16:creationId xmlns:a16="http://schemas.microsoft.com/office/drawing/2014/main" id="{6C26CA38-CF0F-4E57-90EE-95AF334B72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8800" y="3440118"/>
            <a:ext cx="6618513" cy="2851952"/>
          </a:xfrm>
          <a:prstGeom prst="rect">
            <a:avLst/>
          </a:prstGeom>
        </p:spPr>
      </p:pic>
      <p:pic>
        <p:nvPicPr>
          <p:cNvPr id="2" name="Audio registrato">
            <a:hlinkClick r:id="" action="ppaction://media"/>
            <a:extLst>
              <a:ext uri="{FF2B5EF4-FFF2-40B4-BE49-F238E27FC236}">
                <a16:creationId xmlns:a16="http://schemas.microsoft.com/office/drawing/2014/main" id="{7D20A61D-7A82-4172-9CF4-B493E2D4A9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85127" y="1466493"/>
            <a:ext cx="609600" cy="609600"/>
          </a:xfrm>
          <a:prstGeom prst="rect">
            <a:avLst/>
          </a:prstGeom>
        </p:spPr>
      </p:pic>
    </p:spTree>
    <p:extLst>
      <p:ext uri="{BB962C8B-B14F-4D97-AF65-F5344CB8AC3E}">
        <p14:creationId xmlns:p14="http://schemas.microsoft.com/office/powerpoint/2010/main" val="30445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1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E0C5CA0-B6EA-4891-AD65-E05D04A60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300" y="130629"/>
            <a:ext cx="5617557" cy="6560457"/>
          </a:xfrm>
          <a:prstGeom prst="rect">
            <a:avLst/>
          </a:prstGeom>
        </p:spPr>
      </p:pic>
      <p:pic>
        <p:nvPicPr>
          <p:cNvPr id="4" name="Immagine 3">
            <a:extLst>
              <a:ext uri="{FF2B5EF4-FFF2-40B4-BE49-F238E27FC236}">
                <a16:creationId xmlns:a16="http://schemas.microsoft.com/office/drawing/2014/main" id="{8F189F18-8482-433B-86CD-76AE0AC81340}"/>
              </a:ext>
            </a:extLst>
          </p:cNvPr>
          <p:cNvPicPr>
            <a:picLocks noChangeAspect="1"/>
          </p:cNvPicPr>
          <p:nvPr/>
        </p:nvPicPr>
        <p:blipFill>
          <a:blip r:embed="rId5"/>
          <a:stretch>
            <a:fillRect/>
          </a:stretch>
        </p:blipFill>
        <p:spPr>
          <a:xfrm>
            <a:off x="978127" y="1841500"/>
            <a:ext cx="1933575" cy="2362200"/>
          </a:xfrm>
          <a:prstGeom prst="rect">
            <a:avLst/>
          </a:prstGeom>
        </p:spPr>
      </p:pic>
      <p:sp>
        <p:nvSpPr>
          <p:cNvPr id="5" name="Freccia a destra 4">
            <a:extLst>
              <a:ext uri="{FF2B5EF4-FFF2-40B4-BE49-F238E27FC236}">
                <a16:creationId xmlns:a16="http://schemas.microsoft.com/office/drawing/2014/main" id="{025AFA1E-878E-41DA-998F-14767B0E1F82}"/>
              </a:ext>
            </a:extLst>
          </p:cNvPr>
          <p:cNvSpPr/>
          <p:nvPr/>
        </p:nvSpPr>
        <p:spPr>
          <a:xfrm>
            <a:off x="4107543" y="3022600"/>
            <a:ext cx="1016000" cy="649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289E1101-E8DF-4B13-B8E1-B67C9C6E0668}"/>
              </a:ext>
            </a:extLst>
          </p:cNvPr>
          <p:cNvSpPr txBox="1"/>
          <p:nvPr/>
        </p:nvSpPr>
        <p:spPr>
          <a:xfrm>
            <a:off x="2957740" y="1191987"/>
            <a:ext cx="2775403" cy="147732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it-IT" dirty="0"/>
              <a:t>Adesso tocca a te…</a:t>
            </a:r>
          </a:p>
          <a:p>
            <a:r>
              <a:rPr lang="it-IT" dirty="0"/>
              <a:t>Ricopia la scheda o stampala .</a:t>
            </a:r>
          </a:p>
          <a:p>
            <a:r>
              <a:rPr lang="it-IT" dirty="0"/>
              <a:t>Completa come mostrato nell’esempio.</a:t>
            </a:r>
          </a:p>
        </p:txBody>
      </p:sp>
      <p:pic>
        <p:nvPicPr>
          <p:cNvPr id="2" name="Audio registrato">
            <a:hlinkClick r:id="" action="ppaction://media"/>
            <a:extLst>
              <a:ext uri="{FF2B5EF4-FFF2-40B4-BE49-F238E27FC236}">
                <a16:creationId xmlns:a16="http://schemas.microsoft.com/office/drawing/2014/main" id="{9ABB87CB-3869-4FEE-99D0-E1A583CDC35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54356" y="3106057"/>
            <a:ext cx="609600" cy="609600"/>
          </a:xfrm>
          <a:prstGeom prst="rect">
            <a:avLst/>
          </a:prstGeom>
        </p:spPr>
      </p:pic>
    </p:spTree>
    <p:extLst>
      <p:ext uri="{BB962C8B-B14F-4D97-AF65-F5344CB8AC3E}">
        <p14:creationId xmlns:p14="http://schemas.microsoft.com/office/powerpoint/2010/main" val="406276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119</Words>
  <Application>Microsoft Office PowerPoint</Application>
  <PresentationFormat>Widescreen</PresentationFormat>
  <Paragraphs>11</Paragraphs>
  <Slides>4</Slides>
  <Notes>0</Notes>
  <HiddenSlides>0</HiddenSlides>
  <MMClips>3</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vt:i4>
      </vt:variant>
    </vt:vector>
  </HeadingPairs>
  <TitlesOfParts>
    <vt:vector size="8" baseType="lpstr">
      <vt:lpstr>Arial</vt:lpstr>
      <vt:lpstr>Calibri</vt:lpstr>
      <vt:lpstr>Calibri Light</vt:lpstr>
      <vt:lpstr>Tema di Office</vt:lpstr>
      <vt:lpstr>Le potenze</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potenze</dc:title>
  <dc:creator>Tiziana</dc:creator>
  <cp:lastModifiedBy>Tiziana</cp:lastModifiedBy>
  <cp:revision>8</cp:revision>
  <dcterms:created xsi:type="dcterms:W3CDTF">2020-12-14T14:34:42Z</dcterms:created>
  <dcterms:modified xsi:type="dcterms:W3CDTF">2020-12-16T19:25:52Z</dcterms:modified>
</cp:coreProperties>
</file>