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781BE9-17C5-4DA7-98DF-8FD7B444F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8FFA65-BAF2-4738-BC40-3336173AB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B67834-2958-4C03-914C-37BF2920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B36FC-1415-4CF8-93F5-E1A6E448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E50BB7-6D4B-4B49-A31B-37201C41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9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D5AE2-23D5-4792-8A56-F6A8B03A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31D2E8-8602-4BB7-945C-A77CF9282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BDE329-BFE8-475B-A5EA-6FCFEF78B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17A5B2-C0D2-4E8F-9107-6FE18F44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0FF0B0-EC07-4F9A-8CFA-73CD919F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78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6594A2C-2219-4B05-B31C-24E993AFA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051C63-6FAF-4E3D-B8B1-D0398B4A4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CCF434-28E1-47FF-97F9-8CEFBD9E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675C3E-B2EB-45BE-9A44-DEE1C8BA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472DB7-8169-455C-B335-CD1D8EC1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37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AFD60-B5D3-4BD3-8CD0-90B0C97D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8CE1FF-1F90-478C-8CC6-3A2FF43B7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D87BC3-809D-4C20-8102-841A1728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46B9E6-9B87-4869-B1D6-85468704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D335BB-8C59-4A45-8257-B0C8AD21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53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C49AB5-5B41-44C4-98E4-ECE03233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3D24F3-F452-48FC-BEAE-8ED7AA59F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810391-A621-4EB5-BC72-C2847403A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0D7A93-8AD0-410D-8D76-355E69D3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5BFBC8-8682-4F6C-B165-7BDD2B5C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84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8E9EC-1B60-461D-B4F5-A36935FE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65AFE5-C452-4330-9DB2-2AD837F14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7EF1BD-C8BB-4F57-90D2-66653DEAD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20B09F-19E0-4854-97FE-B5DB7889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583200-2C6E-48C3-AE33-49E8E2DE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CC68B6-2D0B-456F-A2DF-DAB7ED10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54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5E0F-0A3F-4F0B-942E-A2BF9416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8330A1-E10B-4310-A662-EBCD5DEC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68D61C-AAF8-42AE-804B-75DD33418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5ADAEE-AC7A-4266-AFAE-A12870CCD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8068A0-F7A3-4387-B6DF-BEF2B9711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139E374-2067-48BF-A846-2EA48A80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A425D7-7367-4298-A999-603F7BA2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CA4090B-57C1-4DD6-8AB7-1578FCFB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64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0B2F45-BDBA-4AC4-9480-0FB7E6EC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BC594C-449A-442A-9740-FE918C65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8DA995B-269B-4787-A5C5-0BD4E7AA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34A70B-D9A1-4039-9A45-34E7DDDE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22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D2773B-64C0-419D-8640-B8523583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B0D58FD-1CE5-4373-834B-AC2DC2A5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CBD21D-1C39-4755-90B1-B9E740E5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01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15E03-C305-4655-94D8-709DBE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1EB906-D972-44D3-AEAA-DC3A7A12E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38FB86-14DB-4DA3-97A9-81B9D4931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1B8B5E-809E-4871-82DE-6DEAFB24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B58968-49DB-44C2-8735-83E96A39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E3FEA6-EAE9-47D2-94EA-734BACFE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11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EE2CB-B3AD-471B-9EE4-E9EEAE6F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E654164-1548-431D-8F73-05A68B552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3D110A-3957-4831-A571-199A841E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61991A-8BBD-4220-A396-689565418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62C5C4-1C01-413F-97BF-AC972C80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D344DE-39ED-4D1C-838A-C741B7D5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76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ABB63EF-B6C0-468C-86A4-655BCE201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6CB2A8-CF7B-47AC-A57F-D51C4E34F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926A8E-9CBF-4E5E-A68E-015155E8C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85CC7-569A-47EF-8589-BA5445E44EE3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20EA38-629F-4BD6-B38F-BC5AA49E3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115455-A70D-4B0F-8BF1-B13D3E571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08A12-F704-4967-8CE6-5A4382787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6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8B8956-42DD-46C1-89D6-6A535637B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4372"/>
            <a:ext cx="8640417" cy="2307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9A25F8-0C1C-4E93-979B-998F0D7028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Avverbi inglesi di frequenza: English grammar | IEC Monza">
            <a:extLst>
              <a:ext uri="{FF2B5EF4-FFF2-40B4-BE49-F238E27FC236}">
                <a16:creationId xmlns:a16="http://schemas.microsoft.com/office/drawing/2014/main" id="{BC6CFD35-E484-4388-BD4A-E68DDB6B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6289"/>
            <a:ext cx="11066209" cy="57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D3B9B1-AC01-4367-8331-4C8359A70985}"/>
              </a:ext>
            </a:extLst>
          </p:cNvPr>
          <p:cNvSpPr txBox="1"/>
          <p:nvPr/>
        </p:nvSpPr>
        <p:spPr>
          <a:xfrm>
            <a:off x="1524000" y="5366099"/>
            <a:ext cx="2530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CLASSE : VE SICILIANO</a:t>
            </a:r>
          </a:p>
          <a:p>
            <a:r>
              <a:rPr lang="it-IT" b="1" dirty="0"/>
              <a:t>MATERIA :INGLESE</a:t>
            </a:r>
          </a:p>
          <a:p>
            <a:r>
              <a:rPr lang="it-IT" b="1" dirty="0"/>
              <a:t>INS. IACCARINO TIZIANA</a:t>
            </a:r>
          </a:p>
        </p:txBody>
      </p:sp>
    </p:spTree>
    <p:extLst>
      <p:ext uri="{BB962C8B-B14F-4D97-AF65-F5344CB8AC3E}">
        <p14:creationId xmlns:p14="http://schemas.microsoft.com/office/powerpoint/2010/main" val="403709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acebook">
            <a:extLst>
              <a:ext uri="{FF2B5EF4-FFF2-40B4-BE49-F238E27FC236}">
                <a16:creationId xmlns:a16="http://schemas.microsoft.com/office/drawing/2014/main" id="{7E6A07DD-E051-463D-BE87-38EF344E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9" y="542718"/>
            <a:ext cx="4571998" cy="43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 Year - UpsideDown">
            <a:extLst>
              <a:ext uri="{FF2B5EF4-FFF2-40B4-BE49-F238E27FC236}">
                <a16:creationId xmlns:a16="http://schemas.microsoft.com/office/drawing/2014/main" id="{9D335F38-D7CF-4411-966B-40DD09A18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82" y="847517"/>
            <a:ext cx="6228521" cy="56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C3757F-7320-48ED-992F-015D37FA52FD}"/>
              </a:ext>
            </a:extLst>
          </p:cNvPr>
          <p:cNvSpPr txBox="1"/>
          <p:nvPr/>
        </p:nvSpPr>
        <p:spPr>
          <a:xfrm>
            <a:off x="238539" y="5314121"/>
            <a:ext cx="47899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EXAMPLE: I  </a:t>
            </a:r>
            <a:r>
              <a:rPr lang="it-IT" u="sng" dirty="0">
                <a:solidFill>
                  <a:srgbClr val="FF0000"/>
                </a:solidFill>
              </a:rPr>
              <a:t>ALWAYS</a:t>
            </a:r>
            <a:r>
              <a:rPr lang="it-IT" dirty="0"/>
              <a:t> GO SHOPPING AFTER WORK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A17E63B-DA94-4EAC-B416-742570E1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0649" y="237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vverbi di Frequenza in Inglese: Esercizi per la Scuola Primaria |  PianetaBambini.it">
            <a:extLst>
              <a:ext uri="{FF2B5EF4-FFF2-40B4-BE49-F238E27FC236}">
                <a16:creationId xmlns:a16="http://schemas.microsoft.com/office/drawing/2014/main" id="{405692B1-A343-4261-9C01-4FDCA402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17" y="182217"/>
            <a:ext cx="4848225" cy="630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vverbi di frequenza - Risorse per l'insegnamento">
            <a:extLst>
              <a:ext uri="{FF2B5EF4-FFF2-40B4-BE49-F238E27FC236}">
                <a16:creationId xmlns:a16="http://schemas.microsoft.com/office/drawing/2014/main" id="{BD2A83C4-5931-4573-838D-E705F6F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14" y="1362731"/>
            <a:ext cx="4664764" cy="4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DCFBA2B-35FE-4C1B-BDED-D365FDD38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0480" y="306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2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vverbi di Frequenza in Inglese: Esercizi per la Scuola Primaria |  PianetaBambini.it">
            <a:extLst>
              <a:ext uri="{FF2B5EF4-FFF2-40B4-BE49-F238E27FC236}">
                <a16:creationId xmlns:a16="http://schemas.microsoft.com/office/drawing/2014/main" id="{3E6A82C6-F643-4E2C-825F-6D4A2513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7" y="172278"/>
            <a:ext cx="6003235" cy="63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mmar: With spellings &amp; syntax all over the place, knowing nuances of  English grammar is diminishing - The Economic Times">
            <a:extLst>
              <a:ext uri="{FF2B5EF4-FFF2-40B4-BE49-F238E27FC236}">
                <a16:creationId xmlns:a16="http://schemas.microsoft.com/office/drawing/2014/main" id="{34926A40-6EBF-417D-B21E-19052D57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1" y="1732722"/>
            <a:ext cx="3214895" cy="29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AF8F17B-189D-4EED-A56E-60E174EE6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0678" y="447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</Words>
  <Application>Microsoft Office PowerPoint</Application>
  <PresentationFormat>Widescreen</PresentationFormat>
  <Paragraphs>4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Tiziana</dc:creator>
  <cp:lastModifiedBy>Tiziana</cp:lastModifiedBy>
  <cp:revision>7</cp:revision>
  <dcterms:created xsi:type="dcterms:W3CDTF">2020-12-02T16:14:33Z</dcterms:created>
  <dcterms:modified xsi:type="dcterms:W3CDTF">2020-12-02T17:20:52Z</dcterms:modified>
</cp:coreProperties>
</file>