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NULL" TargetMode="External"/><Relationship Id="rId7" Type="http://schemas.openxmlformats.org/officeDocument/2006/relationships/hyperlink" Target="https://mammesbt.wordpress.com/2016/11/10/quale-posto-per-festeggiare-un-compleanno-i-consigli-delle-mamme/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hyperlink" Target="https://www.familywelcome.org/lifestyle/carnevale-dei-bambini-le-fate-turchin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://www.polveredizucchero.com/2015/10/candy-cake-la-torta-decorata-con-le.html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CB93D6-0A35-4391-81D7-962A530A90DE}"/>
              </a:ext>
            </a:extLst>
          </p:cNvPr>
          <p:cNvSpPr txBox="1"/>
          <p:nvPr/>
        </p:nvSpPr>
        <p:spPr>
          <a:xfrm>
            <a:off x="5473148" y="1099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44E7E1-4BEE-4A72-B1CC-FF8A895282AE}"/>
              </a:ext>
            </a:extLst>
          </p:cNvPr>
          <p:cNvSpPr txBox="1"/>
          <p:nvPr/>
        </p:nvSpPr>
        <p:spPr>
          <a:xfrm>
            <a:off x="5751443" y="146926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74FDACA-A101-4386-A0B4-43530127A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02" y="560180"/>
            <a:ext cx="6122781" cy="5197890"/>
          </a:xfrm>
          <a:prstGeom prst="rect">
            <a:avLst/>
          </a:prstGeom>
        </p:spPr>
      </p:pic>
      <p:sp>
        <p:nvSpPr>
          <p:cNvPr id="10" name="Esplosione: 8 punte 9">
            <a:extLst>
              <a:ext uri="{FF2B5EF4-FFF2-40B4-BE49-F238E27FC236}">
                <a16:creationId xmlns:a16="http://schemas.microsoft.com/office/drawing/2014/main" id="{ACA47A45-7A0B-4FC9-88E3-E387EB698904}"/>
              </a:ext>
            </a:extLst>
          </p:cNvPr>
          <p:cNvSpPr/>
          <p:nvPr/>
        </p:nvSpPr>
        <p:spPr>
          <a:xfrm>
            <a:off x="7524229" y="1099930"/>
            <a:ext cx="3366052" cy="351182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SCIENZE e INGLESE</a:t>
            </a:r>
          </a:p>
          <a:p>
            <a:pPr algn="ctr"/>
            <a:r>
              <a:rPr lang="it-IT" dirty="0"/>
              <a:t>CLASSI VB VC e VD</a:t>
            </a:r>
          </a:p>
        </p:txBody>
      </p:sp>
    </p:spTree>
    <p:extLst>
      <p:ext uri="{BB962C8B-B14F-4D97-AF65-F5344CB8AC3E}">
        <p14:creationId xmlns:p14="http://schemas.microsoft.com/office/powerpoint/2010/main" val="318268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EF5C8B2-F53C-4A71-98CC-9C642A2F7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27"/>
          <a:stretch/>
        </p:blipFill>
        <p:spPr>
          <a:xfrm>
            <a:off x="5054530" y="291548"/>
            <a:ext cx="5289963" cy="503582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0ED2DE9-0DC9-4EDD-BE53-55C320A3ED8F}"/>
              </a:ext>
            </a:extLst>
          </p:cNvPr>
          <p:cNvSpPr txBox="1"/>
          <p:nvPr/>
        </p:nvSpPr>
        <p:spPr>
          <a:xfrm>
            <a:off x="4373216" y="5473148"/>
            <a:ext cx="710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           Quando invece partecipi ad una festa ??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523D7F-CD27-4061-891A-9E63764CCF93}"/>
              </a:ext>
            </a:extLst>
          </p:cNvPr>
          <p:cNvSpPr txBox="1"/>
          <p:nvPr/>
        </p:nvSpPr>
        <p:spPr>
          <a:xfrm>
            <a:off x="238539" y="291548"/>
            <a:ext cx="385638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292929"/>
                </a:solidFill>
                <a:effectLst/>
                <a:latin typeface="Open Sans"/>
              </a:rPr>
              <a:t>La dieta mediterranea rappresenta una parte fondamentale di tutti noi: sia quella legata alla nostra cultura, al piacere di stare a tavola in compagnia e di cucinare per chi amiamo, sia quella legata al benessere, al modo semplice e intuitivo che abbiamo per usare il cibo come nutrimento efficace per mantenere sano il nostro corpo. I protagonisti della tradizione alimentare mediterranea sono una vasta gamma di ortaggi e di frutti, la pasta, il pane e altri carboidrati complessi derivati da cereali preferibilmente integrali, l’olio extravergine d’oliva, i legumi, le uova e i derivati del latte, oltre a moderate quantità di prodotti animali come il pesce e la carne (in particolare bianca).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709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NGER_CLASS5_032_MOD">
            <a:hlinkClick r:id="" action="ppaction://media"/>
            <a:extLst>
              <a:ext uri="{FF2B5EF4-FFF2-40B4-BE49-F238E27FC236}">
                <a16:creationId xmlns:a16="http://schemas.microsoft.com/office/drawing/2014/main" id="{22981B5D-B90B-4059-90D2-3391BD2EF7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7728" y="1218509"/>
            <a:ext cx="609600" cy="6096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DCCBB5-5FEF-4342-9F57-C120448D929E}"/>
              </a:ext>
            </a:extLst>
          </p:cNvPr>
          <p:cNvSpPr txBox="1"/>
          <p:nvPr/>
        </p:nvSpPr>
        <p:spPr>
          <a:xfrm>
            <a:off x="543340" y="954712"/>
            <a:ext cx="613575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0" i="0" u="none" strike="noStrike" baseline="0" dirty="0">
                <a:solidFill>
                  <a:srgbClr val="000000"/>
                </a:solidFill>
                <a:latin typeface="Symbol LT"/>
              </a:rPr>
              <a:t>BIRTHDAYS AROUND THE WORLD</a:t>
            </a:r>
            <a:endParaRPr lang="it-IT" dirty="0">
              <a:solidFill>
                <a:srgbClr val="000000"/>
              </a:solidFill>
              <a:latin typeface="Symbol LT"/>
            </a:endParaRPr>
          </a:p>
          <a:p>
            <a:pPr algn="l"/>
            <a:endParaRPr lang="it-IT" b="0" i="0" u="none" strike="noStrike" baseline="0" dirty="0">
              <a:solidFill>
                <a:srgbClr val="000000"/>
              </a:solidFill>
              <a:latin typeface="Symbol LT"/>
            </a:endParaRPr>
          </a:p>
          <a:p>
            <a:r>
              <a:rPr lang="en-US" sz="1800" b="1" i="0" u="none" strike="noStrike" baseline="0" dirty="0">
                <a:solidFill>
                  <a:schemeClr val="bg1"/>
                </a:solidFill>
                <a:latin typeface="Symbol LT"/>
              </a:rPr>
              <a:t>Leanne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: Hi! I’m Leanne, from Ireland. When I have a birthday party </a:t>
            </a:r>
          </a:p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we eat a homemade birthday cake decorated with sprinkles. </a:t>
            </a:r>
          </a:p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My mum usually makes it and it’s really good! She puts a coin in the cake and the boy or girl who finds it is the first to play the party games. </a:t>
            </a:r>
          </a:p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At parties we receive </a:t>
            </a:r>
            <a:r>
              <a:rPr lang="en-US" sz="1800" b="0" i="0" u="none" strike="noStrike" baseline="0" dirty="0" err="1">
                <a:solidFill>
                  <a:schemeClr val="bg1"/>
                </a:solidFill>
                <a:latin typeface="Symbol LT"/>
              </a:rPr>
              <a:t>colourful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 crackers. Inside the crackers there is always a small prize. </a:t>
            </a:r>
          </a:p>
          <a:p>
            <a:endParaRPr lang="en-US" sz="1800" b="0" i="0" u="none" strike="noStrike" baseline="0" dirty="0">
              <a:solidFill>
                <a:schemeClr val="bg1"/>
              </a:solidFill>
              <a:latin typeface="Symbol LT"/>
            </a:endParaRPr>
          </a:p>
          <a:p>
            <a:r>
              <a:rPr lang="en-US" sz="1800" b="1" i="0" u="none" strike="noStrike" baseline="0" dirty="0">
                <a:solidFill>
                  <a:schemeClr val="bg1"/>
                </a:solidFill>
                <a:latin typeface="Symbol LT"/>
              </a:rPr>
              <a:t>Aarav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: Hello! My name’s Aarav and I’m from India. At birthday parties in India we wear new clothes. We get up very early and get dressed </a:t>
            </a:r>
          </a:p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in new clothes. In the afternoon we eat with our family: we have curry and we eat a dessert called </a:t>
            </a:r>
            <a:r>
              <a:rPr lang="en-US" sz="1800" b="0" i="1" u="none" strike="noStrike" baseline="0" dirty="0" err="1">
                <a:solidFill>
                  <a:schemeClr val="bg1"/>
                </a:solidFill>
                <a:latin typeface="Symbol LT"/>
              </a:rPr>
              <a:t>dudh</a:t>
            </a:r>
            <a:r>
              <a:rPr lang="en-US" sz="1800" b="0" i="1" u="none" strike="noStrike" baseline="0" dirty="0">
                <a:solidFill>
                  <a:schemeClr val="bg1"/>
                </a:solidFill>
                <a:latin typeface="Symbol LT"/>
              </a:rPr>
              <a:t> </a:t>
            </a:r>
            <a:r>
              <a:rPr lang="en-US" sz="1800" b="0" i="1" u="none" strike="noStrike" baseline="0" dirty="0" err="1">
                <a:solidFill>
                  <a:schemeClr val="bg1"/>
                </a:solidFill>
                <a:latin typeface="Symbol LT"/>
              </a:rPr>
              <a:t>pakh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, made with rice, almonds </a:t>
            </a:r>
          </a:p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and pistachios. At school we wear </a:t>
            </a:r>
            <a:r>
              <a:rPr lang="en-US" sz="1800" b="0" i="0" u="none" strike="noStrike" baseline="0" dirty="0" err="1">
                <a:solidFill>
                  <a:schemeClr val="bg1"/>
                </a:solidFill>
                <a:latin typeface="Symbol LT"/>
              </a:rPr>
              <a:t>colourful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 clothes and we give chocolates to all the children in the class.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A313060-4748-4CB2-905F-7FB2D3B04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20878" y="247787"/>
            <a:ext cx="3810000" cy="194144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A35C271-D883-49E8-B4D2-EF4BA078B9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169425" y="2969567"/>
            <a:ext cx="4479235" cy="3351719"/>
          </a:xfrm>
          <a:prstGeom prst="rect">
            <a:avLst/>
          </a:prstGeom>
        </p:spPr>
      </p:pic>
      <p:pic>
        <p:nvPicPr>
          <p:cNvPr id="13" name="GINGER_CLASS5_032_MOD">
            <a:hlinkClick r:id="" action="ppaction://media"/>
            <a:extLst>
              <a:ext uri="{FF2B5EF4-FFF2-40B4-BE49-F238E27FC236}">
                <a16:creationId xmlns:a16="http://schemas.microsoft.com/office/drawing/2014/main" id="{E44CFDFB-2E8C-43A5-B1F3-7840CDB17D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972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45187" y="649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9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2BA8B3-1887-483A-8168-31F4410AD1FB}"/>
              </a:ext>
            </a:extLst>
          </p:cNvPr>
          <p:cNvSpPr txBox="1"/>
          <p:nvPr/>
        </p:nvSpPr>
        <p:spPr>
          <a:xfrm>
            <a:off x="662609" y="1089898"/>
            <a:ext cx="4214191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2800" b="0" i="0" u="none" strike="noStrike" baseline="0" dirty="0">
              <a:solidFill>
                <a:srgbClr val="000000"/>
              </a:solidFill>
              <a:latin typeface="Symbol LT"/>
            </a:endParaRPr>
          </a:p>
          <a:p>
            <a:r>
              <a:rPr lang="it-IT" sz="1800" b="1" i="0" u="none" strike="noStrike" baseline="0" dirty="0" err="1">
                <a:solidFill>
                  <a:schemeClr val="bg1"/>
                </a:solidFill>
                <a:latin typeface="Symbol LT"/>
              </a:rPr>
              <a:t>Birthday</a:t>
            </a:r>
            <a:r>
              <a:rPr lang="it-IT" sz="1800" b="1" i="0" u="none" strike="noStrike" baseline="0" dirty="0">
                <a:solidFill>
                  <a:schemeClr val="bg1"/>
                </a:solidFill>
                <a:latin typeface="Symbol LT"/>
              </a:rPr>
              <a:t> Song </a:t>
            </a:r>
            <a:endParaRPr lang="it-IT" sz="1800" b="0" i="0" u="none" strike="noStrike" baseline="0" dirty="0">
              <a:solidFill>
                <a:schemeClr val="bg1"/>
              </a:solidFill>
              <a:latin typeface="Symbol LT"/>
            </a:endParaRPr>
          </a:p>
          <a:p>
            <a:r>
              <a:rPr lang="en-US" sz="1800" b="0" i="1" u="none" strike="noStrike" baseline="0" dirty="0">
                <a:solidFill>
                  <a:schemeClr val="bg1"/>
                </a:solidFill>
                <a:latin typeface="Symbol LT"/>
              </a:rPr>
              <a:t>Ch.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It’s my birthday tomorrow </a:t>
            </a:r>
          </a:p>
          <a:p>
            <a:r>
              <a:rPr lang="it-IT" sz="1800" b="0" i="0" u="none" strike="noStrike" baseline="0" dirty="0">
                <a:solidFill>
                  <a:schemeClr val="bg1"/>
                </a:solidFill>
                <a:latin typeface="Symbol LT"/>
              </a:rPr>
              <a:t>and </a:t>
            </a:r>
            <a:r>
              <a:rPr lang="it-IT" sz="1800" b="0" i="0" u="none" strike="noStrike" baseline="0" dirty="0" err="1">
                <a:solidFill>
                  <a:schemeClr val="bg1"/>
                </a:solidFill>
                <a:latin typeface="Symbol LT"/>
              </a:rPr>
              <a:t>what</a:t>
            </a:r>
            <a:r>
              <a:rPr lang="it-IT" sz="1800" b="0" i="0" u="none" strike="noStrike" baseline="0" dirty="0">
                <a:solidFill>
                  <a:schemeClr val="bg1"/>
                </a:solidFill>
                <a:latin typeface="Symbol LT"/>
              </a:rPr>
              <a:t> </a:t>
            </a:r>
            <a:r>
              <a:rPr lang="it-IT" sz="1800" b="0" i="0" u="none" strike="noStrike" baseline="0" dirty="0" err="1">
                <a:solidFill>
                  <a:schemeClr val="bg1"/>
                </a:solidFill>
                <a:latin typeface="Symbol LT"/>
              </a:rPr>
              <a:t>about</a:t>
            </a:r>
            <a:r>
              <a:rPr lang="it-IT" sz="1800" b="0" i="0" u="none" strike="noStrike" baseline="0" dirty="0">
                <a:solidFill>
                  <a:schemeClr val="bg1"/>
                </a:solidFill>
                <a:latin typeface="Symbol LT"/>
              </a:rPr>
              <a:t> </a:t>
            </a:r>
            <a:r>
              <a:rPr lang="it-IT" sz="1800" b="0" i="0" u="none" strike="noStrike" baseline="0" dirty="0" err="1">
                <a:solidFill>
                  <a:schemeClr val="bg1"/>
                </a:solidFill>
                <a:latin typeface="Symbol LT"/>
              </a:rPr>
              <a:t>you</a:t>
            </a:r>
            <a:r>
              <a:rPr lang="it-IT" sz="1800" b="0" i="0" u="none" strike="noStrike" baseline="0" dirty="0">
                <a:solidFill>
                  <a:schemeClr val="bg1"/>
                </a:solidFill>
                <a:latin typeface="Symbol LT"/>
              </a:rPr>
              <a:t>? </a:t>
            </a:r>
          </a:p>
          <a:p>
            <a:endParaRPr lang="it-IT" sz="1800" b="0" i="0" u="none" strike="noStrike" baseline="0" dirty="0">
              <a:solidFill>
                <a:schemeClr val="bg1"/>
              </a:solidFill>
              <a:latin typeface="Symbol LT"/>
            </a:endParaRPr>
          </a:p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I was born on the fifth of November </a:t>
            </a:r>
          </a:p>
          <a:p>
            <a:r>
              <a:rPr lang="it-IT" sz="1800" b="0" i="0" u="none" strike="noStrike" baseline="0" dirty="0">
                <a:solidFill>
                  <a:schemeClr val="bg1"/>
                </a:solidFill>
                <a:latin typeface="Symbol LT"/>
              </a:rPr>
              <a:t>and </a:t>
            </a:r>
            <a:r>
              <a:rPr lang="it-IT" sz="1800" b="0" i="0" u="none" strike="noStrike" baseline="0" dirty="0" err="1">
                <a:solidFill>
                  <a:schemeClr val="bg1"/>
                </a:solidFill>
                <a:latin typeface="Symbol LT"/>
              </a:rPr>
              <a:t>what</a:t>
            </a:r>
            <a:r>
              <a:rPr lang="it-IT" sz="1800" b="0" i="0" u="none" strike="noStrike" baseline="0" dirty="0">
                <a:solidFill>
                  <a:schemeClr val="bg1"/>
                </a:solidFill>
                <a:latin typeface="Symbol LT"/>
              </a:rPr>
              <a:t> </a:t>
            </a:r>
            <a:r>
              <a:rPr lang="it-IT" sz="1800" b="0" i="0" u="none" strike="noStrike" baseline="0" dirty="0" err="1">
                <a:solidFill>
                  <a:schemeClr val="bg1"/>
                </a:solidFill>
                <a:latin typeface="Symbol LT"/>
              </a:rPr>
              <a:t>about</a:t>
            </a:r>
            <a:r>
              <a:rPr lang="it-IT" sz="1800" b="0" i="0" u="none" strike="noStrike" baseline="0" dirty="0">
                <a:solidFill>
                  <a:schemeClr val="bg1"/>
                </a:solidFill>
                <a:latin typeface="Symbol LT"/>
              </a:rPr>
              <a:t> </a:t>
            </a:r>
            <a:r>
              <a:rPr lang="it-IT" sz="1800" b="0" i="0" u="none" strike="noStrike" baseline="0" dirty="0" err="1">
                <a:solidFill>
                  <a:schemeClr val="bg1"/>
                </a:solidFill>
                <a:latin typeface="Symbol LT"/>
              </a:rPr>
              <a:t>you</a:t>
            </a:r>
            <a:r>
              <a:rPr lang="it-IT" sz="1800" b="0" i="0" u="none" strike="noStrike" baseline="0" dirty="0">
                <a:solidFill>
                  <a:schemeClr val="bg1"/>
                </a:solidFill>
                <a:latin typeface="Symbol LT"/>
              </a:rPr>
              <a:t>? </a:t>
            </a:r>
          </a:p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There are twelve months in the calendar </a:t>
            </a:r>
          </a:p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birthday comes just once a year </a:t>
            </a:r>
          </a:p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and now my birthday is here. </a:t>
            </a:r>
          </a:p>
          <a:p>
            <a:r>
              <a:rPr lang="it-IT" sz="1800" b="0" i="0" u="none" strike="noStrike" baseline="0" dirty="0">
                <a:solidFill>
                  <a:schemeClr val="bg1"/>
                </a:solidFill>
                <a:latin typeface="Symbol LT"/>
              </a:rPr>
              <a:t>Friends are making </a:t>
            </a:r>
            <a:r>
              <a:rPr lang="it-IT" sz="1800" b="0" i="0" u="none" strike="noStrike" baseline="0" dirty="0" err="1">
                <a:solidFill>
                  <a:schemeClr val="bg1"/>
                </a:solidFill>
                <a:latin typeface="Symbol LT"/>
              </a:rPr>
              <a:t>decorations</a:t>
            </a:r>
            <a:r>
              <a:rPr lang="it-IT" sz="1800" b="0" i="0" u="none" strike="noStrike" baseline="0" dirty="0">
                <a:solidFill>
                  <a:schemeClr val="bg1"/>
                </a:solidFill>
                <a:latin typeface="Symbol LT"/>
              </a:rPr>
              <a:t>, </a:t>
            </a:r>
          </a:p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mum is baking a chocolate cake. </a:t>
            </a:r>
          </a:p>
          <a:p>
            <a:r>
              <a:rPr lang="it-IT" sz="1800" b="0" i="0" u="none" strike="noStrike" baseline="0" dirty="0" err="1">
                <a:solidFill>
                  <a:schemeClr val="bg1"/>
                </a:solidFill>
                <a:latin typeface="Symbol LT"/>
              </a:rPr>
              <a:t>Ice</a:t>
            </a:r>
            <a:r>
              <a:rPr lang="it-IT" sz="1800" b="0" i="0" u="none" strike="noStrike" baseline="0" dirty="0">
                <a:solidFill>
                  <a:schemeClr val="bg1"/>
                </a:solidFill>
                <a:latin typeface="Symbol LT"/>
              </a:rPr>
              <a:t> </a:t>
            </a:r>
            <a:r>
              <a:rPr lang="it-IT" sz="1800" b="0" i="0" u="none" strike="noStrike" baseline="0" dirty="0" err="1">
                <a:solidFill>
                  <a:schemeClr val="bg1"/>
                </a:solidFill>
                <a:latin typeface="Symbol LT"/>
              </a:rPr>
              <a:t>cream</a:t>
            </a:r>
            <a:r>
              <a:rPr lang="it-IT" sz="1800" b="0" i="0" u="none" strike="noStrike" baseline="0" dirty="0">
                <a:solidFill>
                  <a:schemeClr val="bg1"/>
                </a:solidFill>
                <a:latin typeface="Symbol LT"/>
              </a:rPr>
              <a:t>, sandwiches and </a:t>
            </a:r>
            <a:r>
              <a:rPr lang="it-IT" sz="1800" b="0" i="0" u="none" strike="noStrike" baseline="0" dirty="0" err="1">
                <a:solidFill>
                  <a:schemeClr val="bg1"/>
                </a:solidFill>
                <a:latin typeface="Symbol LT"/>
              </a:rPr>
              <a:t>sausage</a:t>
            </a:r>
            <a:r>
              <a:rPr lang="it-IT" sz="1800" b="0" i="0" u="none" strike="noStrike" baseline="0" dirty="0">
                <a:solidFill>
                  <a:schemeClr val="bg1"/>
                </a:solidFill>
                <a:latin typeface="Symbol LT"/>
              </a:rPr>
              <a:t> rolls, </a:t>
            </a:r>
          </a:p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the birthday party is almost ready </a:t>
            </a:r>
          </a:p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Symbol LT"/>
              </a:rPr>
              <a:t>please, don’t miss it at all. </a:t>
            </a:r>
          </a:p>
          <a:p>
            <a:r>
              <a:rPr lang="it-IT" sz="1800" b="0" i="1" u="none" strike="noStrike" baseline="0" dirty="0" err="1">
                <a:solidFill>
                  <a:srgbClr val="00A1B0"/>
                </a:solidFill>
                <a:latin typeface="Symbol LT"/>
              </a:rPr>
              <a:t>Ch</a:t>
            </a:r>
            <a:r>
              <a:rPr lang="it-IT" sz="1800" b="0" i="1" u="none" strike="noStrike" baseline="0" dirty="0">
                <a:solidFill>
                  <a:srgbClr val="00A1B0"/>
                </a:solidFill>
                <a:latin typeface="Symbol LT"/>
              </a:rPr>
              <a:t>. </a:t>
            </a:r>
            <a:endParaRPr lang="it-IT" sz="1800" b="0" i="0" u="none" strike="noStrike" baseline="0" dirty="0">
              <a:solidFill>
                <a:srgbClr val="00A1B0"/>
              </a:solidFill>
              <a:latin typeface="Symbol 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46CF56C-4DEC-40E5-BDCC-A9E0B36F7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53878" y="571050"/>
            <a:ext cx="4963478" cy="4692533"/>
          </a:xfrm>
          <a:prstGeom prst="rect">
            <a:avLst/>
          </a:prstGeom>
        </p:spPr>
      </p:pic>
      <p:pic>
        <p:nvPicPr>
          <p:cNvPr id="10" name="GINGER_CLASS5_030">
            <a:hlinkClick r:id="" action="ppaction://media"/>
            <a:extLst>
              <a:ext uri="{FF2B5EF4-FFF2-40B4-BE49-F238E27FC236}">
                <a16:creationId xmlns:a16="http://schemas.microsoft.com/office/drawing/2014/main" id="{34145CDD-2E34-4583-BF8B-F2A57B48370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60035" y="1789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1AD9B3A-7A6C-43A6-9082-223E8C3BD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35" y="571500"/>
            <a:ext cx="4038600" cy="5715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CB93D6-0A35-4391-81D7-962A530A90DE}"/>
              </a:ext>
            </a:extLst>
          </p:cNvPr>
          <p:cNvSpPr txBox="1"/>
          <p:nvPr/>
        </p:nvSpPr>
        <p:spPr>
          <a:xfrm>
            <a:off x="5473148" y="1099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44E7E1-4BEE-4A72-B1CC-FF8A895282AE}"/>
              </a:ext>
            </a:extLst>
          </p:cNvPr>
          <p:cNvSpPr txBox="1"/>
          <p:nvPr/>
        </p:nvSpPr>
        <p:spPr>
          <a:xfrm>
            <a:off x="5751443" y="1469262"/>
            <a:ext cx="31470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SU GINGER </a:t>
            </a:r>
          </a:p>
          <a:p>
            <a:r>
              <a:rPr lang="it-IT" dirty="0"/>
              <a:t>Complete pag. 44 and 45 </a:t>
            </a:r>
          </a:p>
          <a:p>
            <a:endParaRPr lang="it-IT" dirty="0"/>
          </a:p>
          <a:p>
            <a:r>
              <a:rPr lang="it-IT" dirty="0"/>
              <a:t>SU TERRAMARE (scienze)</a:t>
            </a:r>
          </a:p>
          <a:p>
            <a:r>
              <a:rPr lang="it-IT" dirty="0"/>
              <a:t>Studia e completa pag.28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4198910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70</TotalTime>
  <Words>405</Words>
  <Application>Microsoft Office PowerPoint</Application>
  <PresentationFormat>Widescreen</PresentationFormat>
  <Paragraphs>39</Paragraphs>
  <Slides>5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Century Gothic</vt:lpstr>
      <vt:lpstr>Open Sans</vt:lpstr>
      <vt:lpstr>Symbol LT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Gennaro</dc:creator>
  <cp:lastModifiedBy>Gennaro</cp:lastModifiedBy>
  <cp:revision>9</cp:revision>
  <dcterms:created xsi:type="dcterms:W3CDTF">2020-12-14T15:24:47Z</dcterms:created>
  <dcterms:modified xsi:type="dcterms:W3CDTF">2020-12-15T09:24:13Z</dcterms:modified>
</cp:coreProperties>
</file>