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ma"/><Relationship Id="rId7" Type="http://schemas.openxmlformats.org/officeDocument/2006/relationships/image" Target="../media/image8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wma"/><Relationship Id="rId7" Type="http://schemas.openxmlformats.org/officeDocument/2006/relationships/image" Target="../media/image10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1389" cy="2133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40" y="2279064"/>
            <a:ext cx="9144000" cy="3737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3476" y="46166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IC 3 SICILIANO –PONTE 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ATTIVITA’ INCLUSIVA 2 A PLESSO RODARI 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INS. D’AVANZO T. , FEOLA L. </a:t>
            </a:r>
          </a:p>
        </p:txBody>
      </p:sp>
    </p:spTree>
    <p:extLst>
      <p:ext uri="{BB962C8B-B14F-4D97-AF65-F5344CB8AC3E}">
        <p14:creationId xmlns:p14="http://schemas.microsoft.com/office/powerpoint/2010/main" val="246765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72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IO SONO IL </a:t>
            </a:r>
            <a:r>
              <a:rPr lang="it-IT" b="1" dirty="0" smtClean="0">
                <a:solidFill>
                  <a:srgbClr val="0070C0"/>
                </a:solidFill>
              </a:rPr>
              <a:t>BLU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048"/>
            <a:ext cx="10515600" cy="53325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IO SONO IL BLU </a:t>
            </a:r>
          </a:p>
          <a:p>
            <a:pPr marL="0" indent="0" algn="ctr">
              <a:buNone/>
            </a:pPr>
            <a:r>
              <a:rPr lang="it-IT" dirty="0" smtClean="0"/>
              <a:t>COME UNA NUVOLA LASSU’ </a:t>
            </a:r>
          </a:p>
          <a:p>
            <a:pPr marL="0" indent="0" algn="ctr">
              <a:buNone/>
            </a:pPr>
            <a:r>
              <a:rPr lang="it-IT" dirty="0" smtClean="0"/>
              <a:t>COME UN GONFIO PALLONCINO</a:t>
            </a:r>
          </a:p>
          <a:p>
            <a:pPr marL="0" indent="0" algn="ctr">
              <a:buNone/>
            </a:pPr>
            <a:r>
              <a:rPr lang="it-IT" dirty="0" smtClean="0"/>
              <a:t>COME IL GREMBIULE DEL BAMBINO, </a:t>
            </a:r>
          </a:p>
          <a:p>
            <a:pPr marL="0" indent="0" algn="ctr">
              <a:buNone/>
            </a:pPr>
            <a:r>
              <a:rPr lang="it-IT" dirty="0" smtClean="0"/>
              <a:t>COME UN MARE AGITATO </a:t>
            </a:r>
          </a:p>
          <a:p>
            <a:pPr marL="0" indent="0" algn="ctr">
              <a:buNone/>
            </a:pPr>
            <a:r>
              <a:rPr lang="it-IT" dirty="0" smtClean="0"/>
              <a:t>COME UN CIELO STELLATO, </a:t>
            </a:r>
          </a:p>
          <a:p>
            <a:pPr marL="0" indent="0" algn="ctr">
              <a:buNone/>
            </a:pPr>
            <a:r>
              <a:rPr lang="it-IT" dirty="0" smtClean="0"/>
              <a:t>COME I FIORDALISI NEI PRATI </a:t>
            </a:r>
          </a:p>
          <a:p>
            <a:pPr marL="0" indent="0" algn="ctr">
              <a:buNone/>
            </a:pPr>
            <a:r>
              <a:rPr lang="it-IT" dirty="0" smtClean="0"/>
              <a:t>COME DUE OCCHI SPALANCATI ,</a:t>
            </a:r>
          </a:p>
          <a:p>
            <a:pPr marL="0" indent="0" algn="ctr">
              <a:buNone/>
            </a:pPr>
            <a:r>
              <a:rPr lang="it-IT" dirty="0" smtClean="0"/>
              <a:t>COME UN FIOCCO SULLA TESTA  </a:t>
            </a:r>
          </a:p>
          <a:p>
            <a:pPr marL="0" indent="0" algn="ctr">
              <a:buNone/>
            </a:pPr>
            <a:r>
              <a:rPr lang="it-IT" dirty="0" smtClean="0"/>
              <a:t>COME LE CANDELINE DELLA FESTA , </a:t>
            </a:r>
          </a:p>
          <a:p>
            <a:pPr marL="0" indent="0" algn="ctr">
              <a:buNone/>
            </a:pPr>
            <a:r>
              <a:rPr lang="it-IT" dirty="0" smtClean="0"/>
              <a:t>COME UNA MACCHIA D’INCHIOSTRO </a:t>
            </a:r>
          </a:p>
          <a:p>
            <a:pPr marL="0" indent="0" algn="ctr">
              <a:buNone/>
            </a:pPr>
            <a:r>
              <a:rPr lang="it-IT" dirty="0" smtClean="0"/>
              <a:t>COME L’OMBRA DEL MOSTRO </a:t>
            </a:r>
          </a:p>
          <a:p>
            <a:pPr marL="0" indent="0" algn="ctr">
              <a:buNone/>
            </a:pPr>
            <a:r>
              <a:rPr lang="it-IT" dirty="0" smtClean="0"/>
              <a:t>COME I PANTALONI DI TELA </a:t>
            </a:r>
          </a:p>
          <a:p>
            <a:pPr marL="0" indent="0" algn="ctr">
              <a:buNone/>
            </a:pPr>
            <a:r>
              <a:rPr lang="it-IT" dirty="0" smtClean="0"/>
              <a:t>COME LA BARCA CON LA VELA. </a:t>
            </a:r>
          </a:p>
          <a:p>
            <a:pPr marL="0" indent="0" algn="ctr">
              <a:buNone/>
            </a:pPr>
            <a:r>
              <a:rPr lang="it-IT" dirty="0" smtClean="0"/>
              <a:t>IO SONO IL BLU </a:t>
            </a:r>
          </a:p>
          <a:p>
            <a:pPr marL="0" indent="0" algn="ctr">
              <a:buNone/>
            </a:pPr>
            <a:r>
              <a:rPr lang="it-IT" dirty="0" smtClean="0"/>
              <a:t>CON TANTI AMICI SU E GIU’ </a:t>
            </a:r>
          </a:p>
          <a:p>
            <a:pPr marL="0" indent="0" algn="ctr">
              <a:buNone/>
            </a:pPr>
            <a:r>
              <a:rPr lang="it-IT" dirty="0" smtClean="0"/>
              <a:t>E SE CON ME VUOI GIOCARE </a:t>
            </a:r>
          </a:p>
          <a:p>
            <a:pPr marL="0" indent="0" algn="ctr">
              <a:buNone/>
            </a:pPr>
            <a:r>
              <a:rPr lang="it-IT" dirty="0" smtClean="0"/>
              <a:t>IN CASA MIA PUOI ENTRARE !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9" y="186983"/>
            <a:ext cx="4104118" cy="2660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10" y="4255806"/>
            <a:ext cx="4309217" cy="2419482"/>
          </a:xfrm>
          <a:prstGeom prst="rect">
            <a:avLst/>
          </a:prstGeom>
        </p:spPr>
      </p:pic>
      <p:pic>
        <p:nvPicPr>
          <p:cNvPr id="1026" name="Picture 2" descr="Foto Candeline Compleanno, Immagini E Vettori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6" y="2087397"/>
            <a:ext cx="4066908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9544" y="6621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BLU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Fiordaliso, come coltivare - Piante Annuali - Coltivare il fiordali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491"/>
            <a:ext cx="5554766" cy="2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mutazione genetica degli occhi chiari | LAMA Opti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93" y="4586391"/>
            <a:ext cx="5895501" cy="21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9136" y="2569228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6850" y="53296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ANCORA BLU…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3074" name="Picture 2" descr="Le migliori 100+ immagini su Cose blu | cose blu, blu, blu cobal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1" y="1533970"/>
            <a:ext cx="4313876" cy="26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mbiule scuola blu maschio ambrosino: Amazon.it: Prima infanz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48" y="2247083"/>
            <a:ext cx="39814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6209" y="221656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7727" y="1842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lena disegni da stampare e colorare mare | Disegni, Disegni da colorare,  Colo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" y="196554"/>
            <a:ext cx="11964112" cy="61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7012" y="11848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121</Words>
  <Application>Microsoft Office PowerPoint</Application>
  <PresentationFormat>Widescreen</PresentationFormat>
  <Paragraphs>24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IO SONO IL BLU</vt:lpstr>
      <vt:lpstr>BLU</vt:lpstr>
      <vt:lpstr>ANCORA BLU…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</dc:creator>
  <cp:lastModifiedBy>Luisa</cp:lastModifiedBy>
  <cp:revision>5</cp:revision>
  <dcterms:created xsi:type="dcterms:W3CDTF">2020-11-25T21:14:47Z</dcterms:created>
  <dcterms:modified xsi:type="dcterms:W3CDTF">2020-11-30T16:44:41Z</dcterms:modified>
</cp:coreProperties>
</file>