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6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9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9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7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3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93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64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51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6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70D43D-564D-4FAA-80A4-9B29EE6F1AB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C267E4-8416-4A94-8584-9E09EEDE2413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fif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E6F23-881B-431D-B1BF-22521A854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Dalla frazione all’intero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BBB589-1BC2-4506-9A9B-3645B3FC8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dirty="0"/>
              <a:t>                                                                                                Classe VE Siciliano</a:t>
            </a:r>
          </a:p>
          <a:p>
            <a:pPr algn="l"/>
            <a:r>
              <a:rPr lang="it-IT" dirty="0"/>
              <a:t>                                                                                              </a:t>
            </a:r>
            <a:r>
              <a:rPr lang="it-IT" dirty="0" err="1"/>
              <a:t>Ins.Iaccarino</a:t>
            </a:r>
            <a:r>
              <a:rPr lang="it-IT" dirty="0"/>
              <a:t> Tiziana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09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412FDA-5ACC-4B77-851F-CC0E240AFB6F}"/>
              </a:ext>
            </a:extLst>
          </p:cNvPr>
          <p:cNvSpPr txBox="1"/>
          <p:nvPr/>
        </p:nvSpPr>
        <p:spPr>
          <a:xfrm>
            <a:off x="3750365" y="551289"/>
            <a:ext cx="74212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Per calcolare il valore dell’intero , quando conosci il valore di una frazione , basta dividere il numero per il numeratore </a:t>
            </a:r>
          </a:p>
          <a:p>
            <a:r>
              <a:rPr lang="it-IT" sz="2400" b="1" dirty="0">
                <a:solidFill>
                  <a:srgbClr val="0070C0"/>
                </a:solidFill>
              </a:rPr>
              <a:t>E poi moltiplicare il risultato per il denominatore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sz="2000" dirty="0"/>
          </a:p>
          <a:p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Esempio</a:t>
            </a:r>
            <a:r>
              <a:rPr lang="it-IT" sz="2000" dirty="0"/>
              <a:t>: la mamma acquista un vassoio di pizzette. Alla fine della serata restano 10 pizzette , che corrispondono ai 2/4 di quelli comprati dalla mamma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Quante pizzette aveva comprato la mamma?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b="1" dirty="0"/>
              <a:t>10:2= 5 x 4</a:t>
            </a:r>
          </a:p>
          <a:p>
            <a:r>
              <a:rPr lang="it-IT" sz="2000" b="1" dirty="0"/>
              <a:t>10 sono le pizzette rimaste</a:t>
            </a:r>
          </a:p>
          <a:p>
            <a:endParaRPr lang="it-IT" sz="2000" b="1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7DFD4E-6F87-40B0-BCC4-A1D9A1490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6" y="366091"/>
            <a:ext cx="1933575" cy="2362200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4B63E56-2B4E-456F-8E48-AA9E45554366}"/>
              </a:ext>
            </a:extLst>
          </p:cNvPr>
          <p:cNvSpPr/>
          <p:nvPr/>
        </p:nvSpPr>
        <p:spPr>
          <a:xfrm>
            <a:off x="6864626" y="2213113"/>
            <a:ext cx="622852" cy="781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FE11D8C-BC64-41F0-BE0F-262E8C216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5898" y="124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009258-7BC9-4E24-862F-31A2B05C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8" y="384312"/>
            <a:ext cx="5897218" cy="6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9CC1DAC-F00E-4DF7-9062-047AC79AF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802" y="1260612"/>
            <a:ext cx="609600" cy="609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2818EAA-59D5-4A92-8AAE-8500F8F8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1" y="38431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85</Words>
  <Application>Microsoft Office PowerPoint</Application>
  <PresentationFormat>Widescreen</PresentationFormat>
  <Paragraphs>15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Tw Cen MT</vt:lpstr>
      <vt:lpstr>Tw Cen MT Condensed</vt:lpstr>
      <vt:lpstr>Wingdings 3</vt:lpstr>
      <vt:lpstr>Integrale</vt:lpstr>
      <vt:lpstr>Dalla frazione all’intero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frazione all’intero</dc:title>
  <dc:creator>Tiziana</dc:creator>
  <cp:lastModifiedBy>Tiziana</cp:lastModifiedBy>
  <cp:revision>3</cp:revision>
  <dcterms:created xsi:type="dcterms:W3CDTF">2020-12-10T21:04:38Z</dcterms:created>
  <dcterms:modified xsi:type="dcterms:W3CDTF">2020-12-10T21:32:30Z</dcterms:modified>
</cp:coreProperties>
</file>