
<file path=[Content_Types].xml><?xml version="1.0" encoding="utf-8"?>
<Types xmlns="http://schemas.openxmlformats.org/package/2006/content-types">
  <Default Extension="crdownload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E71E-6DE3-480F-A280-46E116860366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D74F-A432-44DE-B0A7-E81CB94DF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55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2D74F-A432-44DE-B0A7-E81CB94DF6F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02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8403D-9DA3-4377-BE1A-05D28DD46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5F7A79-B61C-4363-85FF-F2FB08A23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4818E6-4588-47A1-B5BB-7AD3D147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B63E2F-3F67-4597-892E-2E97E2C3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D944AF-70E4-43DD-ACC1-AF47D182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99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C6CE4-2CB3-4028-9000-2FC55B91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DBF25C-2AD9-42FE-9B10-A6C37AA9D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60CD0-E008-4CBD-92F9-078D4C7B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EC954C-78D6-4054-9B52-D201E17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1FFA1C-AF5F-4277-A3D3-B451F1C7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96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D0E44F-CD19-49DF-8CE4-BE198E307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6F6BC8-C7C7-48A4-955D-19090417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179AB-6977-45CA-B8C1-D3C45A0C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8CA0A5-4C0F-48E7-8DCF-9C8AC8FA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27FB12-FB43-4E02-8FA5-65A4F5B1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26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66697B-3673-4CAF-8F8F-7BB62163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932898-D01F-4CE1-88AC-BB6E0239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272D10-2079-413B-A74F-4718B038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4E47D9-BA2B-4006-BC50-0D8C4AE2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038A2D-6E20-41CD-AAB9-08061208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06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600B36-AB75-4886-977C-12BD8942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CF5138-A384-4D14-B809-31BC79807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29BB0E-8134-476C-8450-96603D16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EE3315-1432-4A67-9E53-78EF8B38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7909B9-F41C-41D1-95E0-EF85FB32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2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95A273-77E3-41FC-944C-2813E815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5350B-4056-498F-B3BE-340023D1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85F791-C24D-41F3-BB8F-815DE2C29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F69436-4A30-4C44-A6F3-219D8515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00DD32-8C8E-40DD-80CD-69D01107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23345F-0E00-4A84-88A5-69FA7502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4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2871C-22BD-4646-B957-F967B1DE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18FFB-74C7-4945-A853-11CBDE33A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4D84FD-15C8-4439-8A26-B893063F5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F25509C-755B-40D7-BB6F-40B3704CC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7D4A4E-5742-446F-871D-8E932626A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68DC98-D8E9-457C-80A0-5D543F87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84BABC4-6766-4125-B543-2F4B0C5A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56A7F6-4EA7-429C-ADAA-52E19B3A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43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9A17F7-9E38-412D-A193-23032FAC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FC1585-76F3-48CF-BDE3-B7EC2E01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9B458C-0087-4736-9E31-36B2DF0B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90AC4D-FAA6-4DAF-8738-8C0A3776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32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BD0E22-33F5-44AA-B00E-D247923A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6A8BF6-F211-41DA-BD53-688B2D4B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8491A7-C28F-4A95-8655-86272816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32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A1727D-6845-48D0-AFB5-63BE5A08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403AC7-018B-4F96-A174-46A969B52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D0C45F-089E-4582-8801-4AAA4E5ED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409007-4287-4A17-BF0E-D7D63A79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D2EFAD-BCAB-4AD3-BA6C-4A74A233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F54710-1CF0-41DC-A1CA-8854AEBD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3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6655B-7B0E-427F-AE8F-83E7B6C2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F39CB69-34A5-4051-AE28-043A989DB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56CF1B-E037-46B0-82F1-D19A7E681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38B346-EA58-465B-B155-F2B4D951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5C8DD0-8D07-450C-8D9A-E9D5A5AC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F86437-5AFE-4AA0-919D-C6149DC8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2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04F618D-9DBF-4FD7-B147-946498ED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B6EEEC-07BF-4288-994A-885B2F132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A93612-CEF4-414D-925B-FFFA7BC8F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BE01-06FA-424F-85F6-2468BE886D45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492259-85E3-47A8-B1DC-49EA39C5F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18F2A-75DB-47D3-8C0A-246944BC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C33C-77B0-4504-A05D-5AED337B05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9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crdownload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E285DFB-9E3D-4BF2-9940-36B36248B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130041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it-IT" sz="5400"/>
              <a:t>I SUMERI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72B290-24FD-4FDB-8D26-63FD8F1D4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it-IT" sz="2000"/>
              <a:t>CLASSE 4 A RODARI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edificio, città, largo, orologio&#10;&#10;Descrizione generata automaticamente">
            <a:extLst>
              <a:ext uri="{FF2B5EF4-FFF2-40B4-BE49-F238E27FC236}">
                <a16:creationId xmlns:a16="http://schemas.microsoft.com/office/drawing/2014/main" id="{CEE372C1-2FFA-42D7-820E-5DB523011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91" y="889000"/>
            <a:ext cx="7478775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8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75667-418B-434E-8BE9-C0901CEE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/>
                </a:solidFill>
              </a:rPr>
              <a:t>INTRODUZIONE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DFAD15-7E22-4739-B70B-8E455B4A3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3722"/>
            <a:ext cx="10515600" cy="540324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 A partire dal 4000 a.C. una popolazione proveniente dall’Oriente si stabilì in Mesopotamia e qui cominciò a costruire i primi villaggi e città.</a:t>
            </a:r>
          </a:p>
          <a:p>
            <a:r>
              <a:rPr lang="it-IT" dirty="0"/>
              <a:t>Questa terra fu chiamata </a:t>
            </a:r>
            <a:r>
              <a:rPr lang="it-IT" dirty="0" err="1"/>
              <a:t>Sumer</a:t>
            </a:r>
            <a:r>
              <a:rPr lang="it-IT" dirty="0"/>
              <a:t>, che vuol dire </a:t>
            </a:r>
            <a:r>
              <a:rPr lang="it-IT"/>
              <a:t>paese coltivato e </a:t>
            </a:r>
            <a:r>
              <a:rPr lang="it-IT" dirty="0"/>
              <a:t>i suoi abitanti presero il nome di SUMERI.</a:t>
            </a:r>
          </a:p>
          <a:p>
            <a:r>
              <a:rPr lang="it-IT" dirty="0"/>
              <a:t>I Sumeri dominarono la Mesopotamia fino al 2000 a.C.</a:t>
            </a:r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0A5E69B1-EC89-4B6F-8509-28BB53229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7" y="4304715"/>
            <a:ext cx="8287043" cy="22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5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418D9-4E22-4D16-9E83-1E5C0CE4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83B5F30-D9F5-4497-8E27-DA6B730A3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" y="365125"/>
            <a:ext cx="5902569" cy="4845686"/>
          </a:xfrm>
        </p:spPr>
      </p:pic>
      <p:pic>
        <p:nvPicPr>
          <p:cNvPr id="4" name="Immagine 3" descr="Immagine che contiene disegnando, scatola, uomo&#10;&#10;Descrizione generata automaticamente">
            <a:extLst>
              <a:ext uri="{FF2B5EF4-FFF2-40B4-BE49-F238E27FC236}">
                <a16:creationId xmlns:a16="http://schemas.microsoft.com/office/drawing/2014/main" id="{A7917FD8-AA9C-4567-9954-31DC8800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2" y="4146453"/>
            <a:ext cx="3609975" cy="15049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B7D42B-BBF1-42D0-B72E-13059B70D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67750"/>
            <a:ext cx="5580185" cy="3209925"/>
          </a:xfrm>
          <a:prstGeom prst="rect">
            <a:avLst/>
          </a:prstGeom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B0B8F96-1953-4F8F-B122-99CEB475E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20" y="5210811"/>
            <a:ext cx="30194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6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00AAC-BB01-4B35-A0AE-49C280FF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A2C52B3-D7FD-4E59-B470-633506F3B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19" y="221566"/>
            <a:ext cx="6147581" cy="641486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49F057C-301E-43BF-9DE4-B57CECE97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6" y="78007"/>
            <a:ext cx="5824023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6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0E9A3-D9E5-4204-95A8-DFBFEEB3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984737"/>
          </a:xfrm>
        </p:spPr>
        <p:txBody>
          <a:bodyPr/>
          <a:lstStyle/>
          <a:p>
            <a:r>
              <a:rPr lang="it-IT" dirty="0"/>
              <a:t>La ziqqurat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4B6721-CA81-44CA-AFE9-F1479F506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/>
          <a:lstStyle/>
          <a:p>
            <a:r>
              <a:rPr lang="it-IT" dirty="0"/>
              <a:t>Al centro di ogni città sumera c’era una grande costruzione: la ziqqurat.</a:t>
            </a:r>
          </a:p>
          <a:p>
            <a:r>
              <a:rPr lang="it-IT" dirty="0"/>
              <a:t>La ziqqurat era una torre alta decine di metri, visibile da grande distanza. Aveva forma di piramide a terrazze sovrapposte, via via più piccole.</a:t>
            </a:r>
          </a:p>
        </p:txBody>
      </p:sp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E6F4CA05-E07B-4F10-9409-BECA8660C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70" y="3311843"/>
            <a:ext cx="5810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4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9E640-1661-4DEB-AAC3-F659A1F9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5414"/>
          </a:xfrm>
        </p:spPr>
        <p:txBody>
          <a:bodyPr/>
          <a:lstStyle/>
          <a:p>
            <a:r>
              <a:rPr lang="it-IT" dirty="0"/>
              <a:t>LO STENDARDO DI UR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1E5339-D9A9-4756-9D4A-A610114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926"/>
            <a:ext cx="10515600" cy="5361037"/>
          </a:xfrm>
        </p:spPr>
        <p:txBody>
          <a:bodyPr/>
          <a:lstStyle/>
          <a:p>
            <a:r>
              <a:rPr lang="it-IT" sz="2400" dirty="0"/>
              <a:t>Lo stendardo di Ur è un manufatto sumero  che risale all’incirca al 2500 a.C.</a:t>
            </a:r>
          </a:p>
          <a:p>
            <a:r>
              <a:rPr lang="it-IT" sz="2400" dirty="0"/>
              <a:t>Un archeologo lo ha ritrovato in una tomba reale nella città di Ur.</a:t>
            </a:r>
          </a:p>
          <a:p>
            <a:r>
              <a:rPr lang="it-IT" sz="2400" dirty="0"/>
              <a:t>Lo stendardo </a:t>
            </a:r>
            <a:r>
              <a:rPr lang="it-IT" sz="2400"/>
              <a:t>di Ur è  </a:t>
            </a:r>
            <a:r>
              <a:rPr lang="it-IT" sz="2400" dirty="0"/>
              <a:t>un pannello di legno decorato con dei mosaici. </a:t>
            </a:r>
          </a:p>
          <a:p>
            <a:r>
              <a:rPr lang="it-IT" sz="2400" dirty="0"/>
              <a:t>Da un lato le figure rappresentano una scena di vita quotidiana durante la pace, dall’altro lato rappresentano una scena di guerra</a:t>
            </a:r>
            <a:r>
              <a:rPr lang="it-IT" dirty="0"/>
              <a:t>.</a:t>
            </a:r>
          </a:p>
        </p:txBody>
      </p:sp>
      <p:pic>
        <p:nvPicPr>
          <p:cNvPr id="5" name="Immagine 4" descr="Immagine che contiene edificio, largo, cavalcando, uomo&#10;&#10;Descrizione generata automaticamente">
            <a:extLst>
              <a:ext uri="{FF2B5EF4-FFF2-40B4-BE49-F238E27FC236}">
                <a16:creationId xmlns:a16="http://schemas.microsoft.com/office/drawing/2014/main" id="{7F9B1941-EE9F-4F49-B759-6D5E7E1B2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54215"/>
            <a:ext cx="9753600" cy="37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73CF7-3156-4B5A-9E9B-F8A29E99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C28B09F-9DF2-4142-A97C-EB3A1A70B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812"/>
            <a:ext cx="5257800" cy="647113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800A166-4F62-46AD-8514-CB173FB37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2" y="0"/>
            <a:ext cx="5566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28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186</Words>
  <Application>Microsoft Office PowerPoint</Application>
  <PresentationFormat>Widescreen</PresentationFormat>
  <Paragraphs>17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I SUMERI</vt:lpstr>
      <vt:lpstr>INTRODUZIONE</vt:lpstr>
      <vt:lpstr>Presentazione standard di PowerPoint</vt:lpstr>
      <vt:lpstr>Presentazione standard di PowerPoint</vt:lpstr>
      <vt:lpstr>La ziqqurat</vt:lpstr>
      <vt:lpstr>LO STENDARDO DI UR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SUMERI</dc:title>
  <dc:creator>Allocca Carmela</dc:creator>
  <cp:lastModifiedBy>Allocca Carmela</cp:lastModifiedBy>
  <cp:revision>56</cp:revision>
  <dcterms:created xsi:type="dcterms:W3CDTF">2020-11-26T14:11:06Z</dcterms:created>
  <dcterms:modified xsi:type="dcterms:W3CDTF">2020-12-11T08:38:56Z</dcterms:modified>
</cp:coreProperties>
</file>