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6" Type="http://schemas.openxmlformats.org/officeDocument/2006/relationships/image" Target="../media/image3.pn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7" Type="http://schemas.openxmlformats.org/officeDocument/2006/relationships/image" Target="../media/image3.png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5" Type="http://schemas.openxmlformats.org/officeDocument/2006/relationships/image" Target="../media/image3.png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Matematica</a:t>
            </a:r>
            <a:endParaRPr lang="it-IT" b="1" dirty="0">
              <a:solidFill>
                <a:srgbClr val="FF00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it-IT" sz="2800" b="1" dirty="0">
                <a:solidFill>
                  <a:srgbClr val="FF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Classe 5 sez. B</a:t>
            </a:r>
          </a:p>
        </p:txBody>
      </p:sp>
      <p:pic>
        <p:nvPicPr>
          <p:cNvPr id="4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9986C3A2-1D85-427B-BF64-C7E496851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323" y="605445"/>
            <a:ext cx="6021235" cy="3202446"/>
          </a:xfrm>
          <a:prstGeom prst="rect">
            <a:avLst/>
          </a:prstGeom>
        </p:spPr>
      </p:pic>
      <p:pic>
        <p:nvPicPr>
          <p:cNvPr id="5" name="Registrazione">
            <a:hlinkClick r:id="" action="ppaction://media"/>
            <a:extLst>
              <a:ext uri="{FF2B5EF4-FFF2-40B4-BE49-F238E27FC236}">
                <a16:creationId xmlns:a16="http://schemas.microsoft.com/office/drawing/2014/main" id="{FD02447F-0119-41AF-A9B9-202C28FADD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3818" y="395527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188BE-EA23-472A-A12B-D74A838D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5DDD03AF-EAE9-466C-910E-BE27C6D32E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41412" y="2758670"/>
            <a:ext cx="4876800" cy="2940858"/>
          </a:xfr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CA53D3B4-4653-4099-8AD1-BB1975B659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0612" y="3450613"/>
            <a:ext cx="4876800" cy="1556973"/>
          </a:xfrm>
        </p:spPr>
      </p:pic>
      <p:pic>
        <p:nvPicPr>
          <p:cNvPr id="3" name="Registrazione (2)">
            <a:hlinkClick r:id="" action="ppaction://media"/>
            <a:extLst>
              <a:ext uri="{FF2B5EF4-FFF2-40B4-BE49-F238E27FC236}">
                <a16:creationId xmlns:a16="http://schemas.microsoft.com/office/drawing/2014/main" id="{37FADF58-2355-4A76-A631-366DC7525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0158" y="48035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5D02C0-8087-4612-82E3-0A4D8002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BC54B1A-7126-4BF2-9CC9-62D8E2F7A9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41412" y="2794025"/>
            <a:ext cx="4876800" cy="2870149"/>
          </a:xfrm>
        </p:spPr>
      </p:pic>
      <p:pic>
        <p:nvPicPr>
          <p:cNvPr id="6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5DC5F6D-EDB2-4A9A-B002-170B5A797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0612" y="2759246"/>
            <a:ext cx="4876800" cy="2939708"/>
          </a:xfr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FD2B4F69-609D-4384-99A7-5FF52B29C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118" y="690743"/>
            <a:ext cx="7502104" cy="1781532"/>
          </a:xfrm>
          <a:prstGeom prst="rect">
            <a:avLst/>
          </a:prstGeom>
        </p:spPr>
      </p:pic>
      <p:pic>
        <p:nvPicPr>
          <p:cNvPr id="3" name="Registrazione (3)">
            <a:hlinkClick r:id="" action="ppaction://media"/>
            <a:extLst>
              <a:ext uri="{FF2B5EF4-FFF2-40B4-BE49-F238E27FC236}">
                <a16:creationId xmlns:a16="http://schemas.microsoft.com/office/drawing/2014/main" id="{578C998C-80BD-4A63-B2E9-8F7834A1C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2837" y="139610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61264-BC6F-4367-8B8E-32F3126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DB49CC-2FE0-4C55-98A6-1548879E95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2" y="2680264"/>
            <a:ext cx="4876800" cy="3097671"/>
          </a:xfr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33489ADA-272B-43E6-B5FA-6D186E3FCF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0612" y="2685491"/>
            <a:ext cx="4876800" cy="3101596"/>
          </a:xfrm>
        </p:spPr>
      </p:pic>
    </p:spTree>
    <p:extLst>
      <p:ext uri="{BB962C8B-B14F-4D97-AF65-F5344CB8AC3E}">
        <p14:creationId xmlns:p14="http://schemas.microsoft.com/office/powerpoint/2010/main" val="160805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00273E90-3B96-4FAC-80AD-EBC884C6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9" y="622780"/>
            <a:ext cx="7157048" cy="51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7E6D5AC5-D3F8-49F4-9259-48FAB4F2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344" y="740243"/>
            <a:ext cx="7027652" cy="4874307"/>
          </a:xfrm>
          <a:prstGeom prst="rect">
            <a:avLst/>
          </a:prstGeom>
        </p:spPr>
      </p:pic>
      <p:pic>
        <p:nvPicPr>
          <p:cNvPr id="3" name="Registrazione (4)">
            <a:hlinkClick r:id="" action="ppaction://media"/>
            <a:extLst>
              <a:ext uri="{FF2B5EF4-FFF2-40B4-BE49-F238E27FC236}">
                <a16:creationId xmlns:a16="http://schemas.microsoft.com/office/drawing/2014/main" id="{B9D671F5-A499-4635-A20D-0FD6BD12C7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6384" y="451598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TC103457485[[fn=Rete]]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Rete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Marianna Maisto</cp:lastModifiedBy>
  <cp:revision>58</cp:revision>
  <dcterms:created xsi:type="dcterms:W3CDTF">2020-12-11T09:18:25Z</dcterms:created>
  <dcterms:modified xsi:type="dcterms:W3CDTF">2020-12-11T14:31:49Z</dcterms:modified>
</cp:coreProperties>
</file>