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4" r:id="rId6"/>
    <p:sldId id="265" r:id="rId7"/>
    <p:sldId id="266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etta pirozzi" userId="148f1e75bebbd635" providerId="LiveId" clId="{424703C5-F64B-487D-BAD5-F4324DDFCBB9}"/>
    <pc:docChg chg="delSld delMainMaster">
      <pc:chgData name="antonietta pirozzi" userId="148f1e75bebbd635" providerId="LiveId" clId="{424703C5-F64B-487D-BAD5-F4324DDFCBB9}" dt="2020-12-11T20:35:00.604" v="0" actId="2696"/>
      <pc:docMkLst>
        <pc:docMk/>
      </pc:docMkLst>
      <pc:sldChg chg="del">
        <pc:chgData name="antonietta pirozzi" userId="148f1e75bebbd635" providerId="LiveId" clId="{424703C5-F64B-487D-BAD5-F4324DDFCBB9}" dt="2020-12-11T20:35:00.604" v="0" actId="2696"/>
        <pc:sldMkLst>
          <pc:docMk/>
          <pc:sldMk cId="2647108678" sldId="271"/>
        </pc:sldMkLst>
      </pc:sldChg>
      <pc:sldMasterChg chg="del delSldLayout">
        <pc:chgData name="antonietta pirozzi" userId="148f1e75bebbd635" providerId="LiveId" clId="{424703C5-F64B-487D-BAD5-F4324DDFCBB9}" dt="2020-12-11T20:35:00.604" v="0" actId="2696"/>
        <pc:sldMasterMkLst>
          <pc:docMk/>
          <pc:sldMasterMk cId="1003419129" sldId="2147483660"/>
        </pc:sldMasterMkLst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255113503" sldId="2147483661"/>
          </pc:sldLayoutMkLst>
        </pc:sldLayoutChg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2867359014" sldId="2147483662"/>
          </pc:sldLayoutMkLst>
        </pc:sldLayoutChg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2581689763" sldId="2147483663"/>
          </pc:sldLayoutMkLst>
        </pc:sldLayoutChg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2103852747" sldId="2147483664"/>
          </pc:sldLayoutMkLst>
        </pc:sldLayoutChg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2631182451" sldId="2147483665"/>
          </pc:sldLayoutMkLst>
        </pc:sldLayoutChg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3024292826" sldId="2147483666"/>
          </pc:sldLayoutMkLst>
        </pc:sldLayoutChg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228255696" sldId="2147483667"/>
          </pc:sldLayoutMkLst>
        </pc:sldLayoutChg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2971260325" sldId="2147483668"/>
          </pc:sldLayoutMkLst>
        </pc:sldLayoutChg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3246535654" sldId="2147483669"/>
          </pc:sldLayoutMkLst>
        </pc:sldLayoutChg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2247992665" sldId="2147483670"/>
          </pc:sldLayoutMkLst>
        </pc:sldLayoutChg>
        <pc:sldLayoutChg chg="del">
          <pc:chgData name="antonietta pirozzi" userId="148f1e75bebbd635" providerId="LiveId" clId="{424703C5-F64B-487D-BAD5-F4324DDFCBB9}" dt="2020-12-11T20:35:00.604" v="0" actId="2696"/>
          <pc:sldLayoutMkLst>
            <pc:docMk/>
            <pc:sldMasterMk cId="1003419129" sldId="2147483660"/>
            <pc:sldLayoutMk cId="3175930760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4E6DA0-641B-4BD6-B099-24A479623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4F64CD4-90C8-4ACD-A1EE-2AD3E88F5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F4AF22-0108-428E-89B0-4EB25448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D829CE-93E1-44AF-A58D-B21DC44B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58F928-794D-4249-96AC-79C5EF3AB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74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1096F4-D6C3-434A-B51D-272BEF49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D1FAC2E-9ACD-4EA3-94CE-FE3A6E237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995632-0B1F-4780-BCE2-74641794E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7B6011-2B8E-4352-93A2-D352DA14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204DF1-A794-4791-813E-A335F619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88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DF57E7F-470E-422C-91EB-DBEA473DC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11269D-ED9D-4C19-B6DF-EEAA65A57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F0DA1F-2E9B-4722-8FE6-B212C87EA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CD3A93-A25B-460C-9529-B0314FCB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6740C7-2100-4D8F-A477-24F46C9A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19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FC8562-860E-4CED-80EE-A8B2DCE6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72F999-2169-4B49-AF35-4F8D33917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1D03E1-EE8A-4750-BEBA-A12B527FC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67A8EE-024C-4FFE-931A-C88AF9DC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03EF9E-3239-4631-8E8E-1BB00390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69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4481A3-4D2C-4916-896E-5A7022EF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F06F5F-7C0B-4284-B67E-58B18102D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991AD4-D553-4785-855B-51ECB750A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FB9689-A422-4FE6-A41F-3B8AB1F8E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9B7543-77EE-4D75-B8D2-4324668A3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15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EE0D8-2D76-4CE3-B029-3F7E0BF7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F6AE0B-A906-4810-80D1-6CFFB7365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1851D05-BA58-49A0-B27F-9D294D775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AFD6D0-07C8-41E3-92C7-0AC264126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D40A2A3-27BF-4810-867B-4A39968E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2568CA-30A8-4C74-875D-321FDF48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53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8E03F0-79CB-4E36-A1CF-866A3E9D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2AE2F2-5A00-404D-9E4C-A3A768933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C6828B-B572-4007-A75C-E8E95BA9E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2AEDFFE-FBBD-45E9-B412-5166D7DB3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3D31A88-ED3B-4F1F-A5DF-995A10EAF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4051D75-1775-4C57-A4F7-D765CB27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E60530E-6624-45CE-9124-4D87251FF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6D59574-300C-47D8-9341-3E31487F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6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A80D04-B199-4D01-AA0A-FF7A91085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DD8464-DDB1-4FDB-8E5A-834A32EE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1E37F96-ABB6-4BD2-AF84-1608EE03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124D6E-4817-4A86-9B3A-94819915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08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C907A8A-5FD2-400A-9CBA-F5E62BDC4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A93118E-E8D5-40D0-A139-DBDA1204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33FB74-F905-4183-B7AA-ED4558AF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478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DC28B5-DC37-49A6-9992-C271CB82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ACC12A-6AD7-43CE-84A5-26933B7B9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CF43D9-197A-47D0-A673-DD508AE9F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288C6D-1C02-403A-9F55-A097708BD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FE3425-4D0F-405D-92B1-70960518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D4A1B0-05DB-4995-81EA-E303394C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47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740BD5-FAA8-428A-85C5-080A8F025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FD86844-3B0B-4FD7-A8AF-7B6D1C875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140C59-3448-45FF-AEC3-B4E9543F5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158EF1-FB86-433B-9F07-CC352B02C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DC90EF-FC2E-444E-B937-042ABC399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119237-ACEE-4BD1-91F3-05AD05F9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92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3BE79F-6707-4623-911E-D4AEB8A1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1454E3-593C-47E8-83D3-088E3B6B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0968C1-90DE-4813-B69B-795D820B39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1F48-7B51-4B9A-A9C3-A2A5CDC14326}" type="datetimeFigureOut">
              <a:rPr lang="it-IT" smtClean="0"/>
              <a:t>14/12/2020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52EE8E-3192-4F47-A9DD-BB900718A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E54911-7561-4D77-9A51-554AAD4AC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C92BF-0A11-415F-B6C8-47D35E0CBB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76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magine che contiene stazionario, matita&#10;&#10;Descrizione generata automaticamente">
            <a:extLst>
              <a:ext uri="{FF2B5EF4-FFF2-40B4-BE49-F238E27FC236}">
                <a16:creationId xmlns:a16="http://schemas.microsoft.com/office/drawing/2014/main" id="{9EBE7682-04BD-41CC-BA41-B424B0982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26" b="9804"/>
          <a:stretch/>
        </p:blipFill>
        <p:spPr>
          <a:xfrm>
            <a:off x="20" y="-109406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ED6E9D-4A4A-4350-B5C8-FC8AB3DD8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it-IT" sz="4000" dirty="0"/>
              <a:t>Gli angoli e la loro  ampiezza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8133934-30BA-4BBA-9D30-7F46847DC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fontScale="92500" lnSpcReduction="20000"/>
          </a:bodyPr>
          <a:lstStyle/>
          <a:p>
            <a:r>
              <a:rPr lang="it-IT" sz="2000" dirty="0"/>
              <a:t>Classe  3^ B Plesso Capoluogo</a:t>
            </a:r>
          </a:p>
          <a:p>
            <a:r>
              <a:rPr lang="it-IT" sz="2000" dirty="0"/>
              <a:t>Ins. </a:t>
            </a:r>
            <a:r>
              <a:rPr lang="it-IT" sz="2000"/>
              <a:t>Pirozzi</a:t>
            </a:r>
            <a:endParaRPr lang="it-IT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23FCA0-30E5-40CB-9BE7-0F7325FCE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9"/>
    </mc:Choice>
    <mc:Fallback xmlns="">
      <p:transition spd="slow" advTm="25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11CE72D-A2E1-417F-882B-9EAD920DA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4253F8-91DC-4A87-96FB-9C1BC50F0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93"/>
    </mc:Choice>
    <mc:Fallback xmlns="">
      <p:transition spd="slow" advTm="12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304" y="218941"/>
            <a:ext cx="9530364" cy="1429555"/>
          </a:xfrm>
        </p:spPr>
        <p:txBody>
          <a:bodyPr>
            <a:normAutofit/>
          </a:bodyPr>
          <a:lstStyle/>
          <a:p>
            <a:r>
              <a:rPr lang="it-IT" sz="4000" b="1">
                <a:solidFill>
                  <a:srgbClr val="FF0000"/>
                </a:solidFill>
              </a:rPr>
              <a:t>            Che cos’è un angolo? 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56823" y="1545465"/>
            <a:ext cx="9530365" cy="5074276"/>
          </a:xfrm>
        </p:spPr>
        <p:txBody>
          <a:bodyPr/>
          <a:lstStyle/>
          <a:p>
            <a:r>
              <a:rPr lang="it-IT" sz="2800"/>
              <a:t>L'</a:t>
            </a:r>
            <a:r>
              <a:rPr lang="it-IT" sz="2800" b="1"/>
              <a:t>angolo</a:t>
            </a:r>
            <a:r>
              <a:rPr lang="it-IT" sz="2800"/>
              <a:t> è la parte di piano compresa tra due semirette, chiamate lati, che escono da uno stesso punto chiamato vertice. La parte di piano compresa tra i due lati si chiama ampiezza.</a:t>
            </a:r>
          </a:p>
          <a:p>
            <a:endParaRPr lang="it-IT"/>
          </a:p>
          <a:p>
            <a:endParaRPr lang="it-IT"/>
          </a:p>
          <a:p>
            <a:endParaRPr lang="it-IT"/>
          </a:p>
          <a:p>
            <a:pPr marL="0" indent="0">
              <a:buNone/>
            </a:pPr>
            <a:r>
              <a:rPr lang="it-IT"/>
              <a:t>                                       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017" y="3515932"/>
            <a:ext cx="4712795" cy="27556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D8B2E6-A932-4A79-B5FB-341324720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3"/>
    </mc:Choice>
    <mc:Fallback xmlns="">
      <p:transition spd="slow" advTm="2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" t="4771" r="-5701"/>
          <a:stretch/>
        </p:blipFill>
        <p:spPr>
          <a:xfrm>
            <a:off x="914400" y="296214"/>
            <a:ext cx="8525814" cy="6426558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9AE56D-C1A8-4075-99AE-44A73A542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7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65"/>
    </mc:Choice>
    <mc:Fallback xmlns="">
      <p:transition spd="slow" advTm="9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A3B8B6E-302C-4FD3-8CB8-6CDEDA008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87" y="24501"/>
            <a:ext cx="7177363" cy="68334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A9B2412-328B-4B64-A159-7CF3222E6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88" y="6112988"/>
            <a:ext cx="1283516" cy="5898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5948F3-D2B6-4ACE-9A4D-79824B34E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941"/>
    </mc:Choice>
    <mc:Fallback xmlns="">
      <p:transition spd="slow" advTm="25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7BCD7C0-458F-4542-8284-C9D25898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268" y="745998"/>
            <a:ext cx="7141464" cy="536600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4B9997-5B73-43E2-A17D-33414D18E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86"/>
    </mc:Choice>
    <mc:Fallback xmlns="">
      <p:transition spd="slow" advTm="110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2D0AED-DB1B-441A-A070-48F44656937D}"/>
              </a:ext>
            </a:extLst>
          </p:cNvPr>
          <p:cNvSpPr txBox="1"/>
          <p:nvPr/>
        </p:nvSpPr>
        <p:spPr>
          <a:xfrm>
            <a:off x="1082180" y="1828800"/>
            <a:ext cx="8053431" cy="3430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Classificazione in base alla misura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ampiezza dell’angolo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ci permette di fare un’ulteriore suddivisione.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 parla di: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angolo nullo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quando la sua ampiezza è pari a 0°;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angolo retto: 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la sua ampiezza è pari a 90°;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angolo piatto: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quando la sua ampiezza è pari a 180°;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angolo giro:</a:t>
            </a: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quando la sua ampiezza è pari a 360°;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E4E2F2-5F69-4480-A4AC-F22544964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23"/>
    </mc:Choice>
    <mc:Fallback xmlns="">
      <p:transition spd="slow" advTm="89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126</Words>
  <Application>Microsoft Office PowerPoint</Application>
  <PresentationFormat>Widescreen</PresentationFormat>
  <Paragraphs>17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Symbol</vt:lpstr>
      <vt:lpstr>Tema di Office</vt:lpstr>
      <vt:lpstr>Gli angoli e la loro  ampiezza</vt:lpstr>
      <vt:lpstr>Presentazione standard di PowerPoint</vt:lpstr>
      <vt:lpstr>            Che cos’è un angolo?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angoli e la loro  ampiezza</dc:title>
  <dc:creator>antonietta pirozzi</dc:creator>
  <cp:lastModifiedBy>antonietta pirozzi</cp:lastModifiedBy>
  <cp:revision>15</cp:revision>
  <dcterms:created xsi:type="dcterms:W3CDTF">2020-12-04T13:50:07Z</dcterms:created>
  <dcterms:modified xsi:type="dcterms:W3CDTF">2020-12-14T14:12:23Z</dcterms:modified>
</cp:coreProperties>
</file>