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74" r:id="rId4"/>
    <p:sldId id="265" r:id="rId5"/>
    <p:sldId id="258" r:id="rId6"/>
    <p:sldId id="266" r:id="rId7"/>
    <p:sldId id="267" r:id="rId8"/>
    <p:sldId id="271" r:id="rId9"/>
    <p:sldId id="273" r:id="rId10"/>
    <p:sldId id="269" r:id="rId11"/>
    <p:sldId id="263" r:id="rId12"/>
    <p:sldId id="260" r:id="rId13"/>
    <p:sldId id="259" r:id="rId14"/>
    <p:sldId id="261" r:id="rId15"/>
    <p:sldId id="277" r:id="rId16"/>
    <p:sldId id="276" r:id="rId17"/>
    <p:sldId id="275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29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0AEBA9-FDAC-4DD7-9815-ADD052D2F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399822"/>
            <a:ext cx="8915399" cy="1253067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FRAZIONI ?  Che problema !?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7B9ACD-5030-4F2D-9A4A-61E3C8308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it-IT" b="1" dirty="0">
                <a:solidFill>
                  <a:srgbClr val="FF0066"/>
                </a:solidFill>
              </a:rPr>
              <a:t>Frazione di un numero 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rgbClr val="FF0066"/>
                </a:solidFill>
              </a:rPr>
              <a:t>dall’intero alla frazione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rgbClr val="FF0066"/>
                </a:solidFill>
              </a:rPr>
              <a:t>dalla frazione all’intero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08453F-7EB3-4CDB-9134-464D33A41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5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26"/>
    </mc:Choice>
    <mc:Fallback>
      <p:transition spd="slow" advTm="20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48E0D8-0427-4BED-950E-56F8C1490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86638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TEMPO DI . . . CALCOLI 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F6229A4-D194-4DA4-AED1-3BAB80E4D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41983" y="1616765"/>
            <a:ext cx="7964555" cy="461712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CF0429-24BD-4D46-8FCD-33E88DDAC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40"/>
    </mc:Choice>
    <mc:Fallback>
      <p:transition spd="slow" advTm="2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7647EF-16CF-4F01-9F60-14E83959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61351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</a:rPr>
              <a:t>FRAZIONI E SEGMENTI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CCDF2AB-B89C-4478-931A-3EFBE09E7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2925" y="1815548"/>
            <a:ext cx="7359457" cy="4611756"/>
          </a:xfrm>
          <a:ln w="76200">
            <a:solidFill>
              <a:srgbClr val="FF0066"/>
            </a:solidFill>
          </a:ln>
          <a:scene3d>
            <a:camera prst="perspectiveLeft"/>
            <a:lightRig rig="threePt" dir="t"/>
          </a:scene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E933D2-EF06-4F8B-9DFB-9AB9C55D5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6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93"/>
    </mc:Choice>
    <mc:Fallback>
      <p:transition spd="slow" advTm="10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71AA37-0CF4-4802-959C-4DA9195C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8663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66"/>
                </a:solidFill>
              </a:rPr>
              <a:t>VERIFICA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9F139FB-A046-4F7C-A0DA-D7E221F07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75722" y="1582378"/>
            <a:ext cx="8216348" cy="465151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52055D-2F1E-41DA-A3B0-821CBC567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1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8"/>
    </mc:Choice>
    <mc:Fallback>
      <p:transition spd="slow" advTm="3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D165F-6570-4DA7-830F-D1A9C9F6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7368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sz="27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Se riesci a completare sei un mostro di bravura!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34CB2D5-7269-45A9-98CE-F6BABF4AE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6917" y="1484243"/>
            <a:ext cx="8719992" cy="474964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567019-F217-4511-AD1F-41B7857B7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"/>
    </mc:Choice>
    <mc:Fallback>
      <p:transition spd="slow" advTm="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E05077-683C-458C-A307-717E22F8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3386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LA RESA DEI CONTI 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8DC6028-EE1C-44ED-8188-C27A81F03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34748" y="1669773"/>
            <a:ext cx="7553739" cy="4810539"/>
          </a:xfrm>
          <a:ln w="76200">
            <a:solidFill>
              <a:srgbClr val="FF0066"/>
            </a:solidFill>
          </a:ln>
          <a:scene3d>
            <a:camera prst="isometricOffAxis2Left"/>
            <a:lightRig rig="threePt" dir="t"/>
          </a:scene3d>
          <a:sp3d>
            <a:bevelT prst="slope"/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BFA98C-BAD5-4EF9-B86C-E9CC7ABFD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9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5"/>
    </mc:Choice>
    <mc:Fallback>
      <p:transition spd="slow" advTm="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24169C-B9CF-4A20-AC9C-0F92DC7C9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NON farti ingannare dal TESTO della consegna : leggi per capire e POI esegui!!!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9BE8854-61AA-4015-820A-851490D02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04908" y="2133600"/>
            <a:ext cx="5284010" cy="377825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30995D-1BFF-4363-83A8-ECB36CBE1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3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7"/>
    </mc:Choice>
    <mc:Fallback>
      <p:transition spd="slow" advTm="2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61E5B4-8AE8-4D53-93B8-FB883BF6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702030302020204" pitchFamily="66" charset="0"/>
              </a:rPr>
              <a:t>SINAPSI IN  . . . AZIONE!!!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66549EA-16B3-44D7-8402-CACCED6A0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72277" y="2133600"/>
            <a:ext cx="7349271" cy="377825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997EAC-1633-48C9-AF80-52FAE96B2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3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2"/>
    </mc:Choice>
    <mc:Fallback>
      <p:transition spd="slow" advTm="4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2003E4-3A05-4A2A-A796-E28457C1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Per superare le PROVE INVALSI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D2C8DD9-C641-4E83-BF70-A09DF7299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79490" y="2133600"/>
            <a:ext cx="7134845" cy="377825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3CD20A-B63F-4F4E-88CC-B08716F4E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5"/>
    </mc:Choice>
    <mc:Fallback>
      <p:transition spd="slow" advTm="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FD5AB3-595D-42B0-ACBA-6C509462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437322"/>
            <a:ext cx="8911687" cy="808382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ALLENAMENTO INTENSO . . .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01471C2-B5D5-4668-AEC0-15B1D8998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80503" y="1126436"/>
            <a:ext cx="3999208" cy="508883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F44EB4A-F15A-403C-BD22-8FB81CCB1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043" y="1126435"/>
            <a:ext cx="4147931" cy="51882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3C1FA8-7E7F-45BD-8F6F-9A52CB527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9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6"/>
    </mc:Choice>
    <mc:Fallback>
      <p:transition spd="slow" advTm="14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9D47C-EB6C-43BC-947C-91653E223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26394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66"/>
                </a:solidFill>
                <a:latin typeface="Comic Sans MS" panose="030F0702030302020204" pitchFamily="66" charset="0"/>
              </a:rPr>
              <a:t>OCCHIO alla parola INTERO 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5A879F-488F-442C-B597-2C66BEA7C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2926" y="2080591"/>
            <a:ext cx="8911686" cy="4346713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0B1082-E299-4E62-B3D1-162695C1F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6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60"/>
    </mc:Choice>
    <mc:Fallback>
      <p:transition spd="slow" advTm="13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86E365-826E-4290-911E-EC3EE643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387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PROCEDIMENTO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E89AD69-DB50-4C71-B3E8-1C3C3C2EB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2925" y="1577009"/>
            <a:ext cx="8911687" cy="4797287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822A27-D454-41B1-BC87-C720648A5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5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62"/>
    </mc:Choice>
    <mc:Fallback>
      <p:transition spd="slow" advTm="53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79E845-F09F-43AF-A85B-1ED3E00FE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FF0066"/>
                </a:solidFill>
                <a:latin typeface="Comic Sans MS" panose="030F0702030302020204" pitchFamily="66" charset="0"/>
              </a:rPr>
              <a:t>Un diagramma a blocchi . . . per amico 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7E4A330-EFD7-4DE3-8C65-05FBBD429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16696" y="1616765"/>
            <a:ext cx="8401878" cy="482379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F9B5D6-E475-419B-830B-C1B73F653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0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85"/>
    </mc:Choice>
    <mc:Fallback>
      <p:transition spd="slow" advTm="11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0C505-A37F-46C8-A73E-91B4F893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7460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Calcolando, calcolando . . . imparo 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D2DB497-01C2-4499-A3F4-B0B10FC3B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41983" y="1470991"/>
            <a:ext cx="7646504" cy="476289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5D6326-7F16-467B-9A2A-AD88EEC48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8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90"/>
    </mc:Choice>
    <mc:Fallback>
      <p:transition spd="slow" advTm="5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6D5410-4619-47F1-A555-9101840F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66"/>
                </a:solidFill>
              </a:rPr>
              <a:t>IL GIOCO DIVENTA . . . INTERESSANTE 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0C18592-F01F-46F2-BCCA-5F80A0E2F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11965" y="2455640"/>
            <a:ext cx="4448767" cy="377825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022E46-1F7D-4748-B680-C1D8DF594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685" y="2455640"/>
            <a:ext cx="5446927" cy="37782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0DE095-10AF-47C5-96CE-7A114AF8D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5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08"/>
    </mc:Choice>
    <mc:Fallback>
      <p:transition spd="slow" advTm="42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4D36F9-18F8-4060-852B-CEA52BD1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9265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OCCHIO al Valore della frazione </a:t>
            </a:r>
            <a:b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(NON conosciamo l’INTERO) </a:t>
            </a:r>
            <a:b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64E4683-91A6-409D-960B-9F845B2AE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87688" y="1963377"/>
            <a:ext cx="5732402" cy="4240696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7B2C03-E3CB-428B-A6EA-50559D31D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59"/>
    </mc:Choice>
    <mc:Fallback>
      <p:transition spd="slow" advTm="107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B0BDAA-91E9-4E37-9B9D-EEAE4E91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7368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L’importanza della lettura del TESTO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B4AF632-8703-4F32-99D2-B2BAB2337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61252" y="1537252"/>
            <a:ext cx="7885044" cy="455874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FB2FAC-42B2-4B48-BB83-73BCF6B28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3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90"/>
    </mc:Choice>
    <mc:Fallback>
      <p:transition spd="slow" advTm="10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595C9-2749-448A-A695-3A2CFE9D8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424070"/>
            <a:ext cx="8911687" cy="94090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0066"/>
                </a:solidFill>
                <a:latin typeface="Comic Sans MS" panose="030F0702030302020204" pitchFamily="66" charset="0"/>
              </a:rPr>
              <a:t>PROCEDIMENTO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6BF7FB-153F-4FE5-844C-24F8BE5B5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15478" y="1364973"/>
            <a:ext cx="8070574" cy="516834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FDA817-6252-4249-865A-332FF406A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2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35"/>
    </mc:Choice>
    <mc:Fallback>
      <p:transition spd="slow" advTm="2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Rosso vio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247</TotalTime>
  <Words>126</Words>
  <Application>Microsoft Office PowerPoint</Application>
  <PresentationFormat>Widescreen</PresentationFormat>
  <Paragraphs>21</Paragraphs>
  <Slides>18</Slides>
  <Notes>0</Notes>
  <HiddenSlides>0</HiddenSlides>
  <MMClips>18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Century Gothic</vt:lpstr>
      <vt:lpstr>Comic Sans MS</vt:lpstr>
      <vt:lpstr>Times New Roman</vt:lpstr>
      <vt:lpstr>Wingdings</vt:lpstr>
      <vt:lpstr>Wingdings 3</vt:lpstr>
      <vt:lpstr>Filo</vt:lpstr>
      <vt:lpstr>FRAZIONI ?  Che problema !?</vt:lpstr>
      <vt:lpstr>OCCHIO alla parola INTERO !</vt:lpstr>
      <vt:lpstr>PROCEDIMENTO</vt:lpstr>
      <vt:lpstr>Un diagramma a blocchi . . . per amico !</vt:lpstr>
      <vt:lpstr>Calcolando, calcolando . . . imparo !</vt:lpstr>
      <vt:lpstr>IL GIOCO DIVENTA . . . INTERESSANTE !</vt:lpstr>
      <vt:lpstr>OCCHIO al Valore della frazione  (NON conosciamo l’INTERO)   </vt:lpstr>
      <vt:lpstr>L’importanza della lettura del TESTO</vt:lpstr>
      <vt:lpstr>PROCEDIMENTO</vt:lpstr>
      <vt:lpstr>TEMPO DI . . . CALCOLI !</vt:lpstr>
      <vt:lpstr>FRAZIONI E SEGMENTI</vt:lpstr>
      <vt:lpstr>VERIFICA</vt:lpstr>
      <vt:lpstr> Se riesci a completare sei un mostro di bravura!</vt:lpstr>
      <vt:lpstr>LA RESA DEI CONTI !</vt:lpstr>
      <vt:lpstr>NON farti ingannare dal TESTO della consegna : leggi per capire e POI esegui!!!</vt:lpstr>
      <vt:lpstr>SINAPSI IN  . . . AZIONE!!!</vt:lpstr>
      <vt:lpstr>Per superare le PROVE INVALSI</vt:lpstr>
      <vt:lpstr>ALLENAMENTO INTENSO . . 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FRAZIONI ?  Che problema !?</dc:title>
  <dc:creator>Rosa</dc:creator>
  <cp:lastModifiedBy>Rosa</cp:lastModifiedBy>
  <cp:revision>23</cp:revision>
  <dcterms:created xsi:type="dcterms:W3CDTF">2020-11-29T09:54:46Z</dcterms:created>
  <dcterms:modified xsi:type="dcterms:W3CDTF">2020-12-01T23:15:33Z</dcterms:modified>
</cp:coreProperties>
</file>