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76461"/>
            <a:ext cx="10915605" cy="5807158"/>
          </a:xfrm>
          <a:prstGeom prst="rect">
            <a:avLst/>
          </a:prstGeom>
        </p:spPr>
      </p:pic>
      <p:pic>
        <p:nvPicPr>
          <p:cNvPr id="7" name="Registrazione (1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2649"/>
            <a:ext cx="10384972" cy="6637786"/>
          </a:xfrm>
        </p:spPr>
      </p:pic>
    </p:spTree>
    <p:extLst>
      <p:ext uri="{BB962C8B-B14F-4D97-AF65-F5344CB8AC3E}">
        <p14:creationId xmlns:p14="http://schemas.microsoft.com/office/powerpoint/2010/main" val="17025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0"/>
            <a:ext cx="9117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0"/>
            <a:ext cx="7458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3084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5</cp:revision>
  <dcterms:created xsi:type="dcterms:W3CDTF">2020-12-13T12:12:49Z</dcterms:created>
  <dcterms:modified xsi:type="dcterms:W3CDTF">2020-12-13T14:56:59Z</dcterms:modified>
</cp:coreProperties>
</file>