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7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3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044337"/>
          </a:xfrm>
        </p:spPr>
        <p:txBody>
          <a:bodyPr>
            <a:normAutofit/>
          </a:bodyPr>
          <a:lstStyle/>
          <a:p>
            <a:r>
              <a:rPr lang="it-IT" dirty="0" smtClean="0"/>
              <a:t>               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MATERIALS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677335" y="3892731"/>
            <a:ext cx="8596668" cy="2148631"/>
          </a:xfrm>
        </p:spPr>
        <p:txBody>
          <a:bodyPr/>
          <a:lstStyle/>
          <a:p>
            <a:r>
              <a:rPr lang="it-IT" dirty="0" smtClean="0"/>
              <a:t> 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E- D CAPOLUOGO</a:t>
            </a:r>
          </a:p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ENGLISH- TECNOLOGY- CIVICS</a:t>
            </a:r>
          </a:p>
          <a:p>
            <a:r>
              <a:rPr lang="it-IT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</a:t>
            </a:r>
            <a:r>
              <a:rPr lang="it-IT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PERNA 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FORTUNATA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4663" y="265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7335" y="3383280"/>
            <a:ext cx="8596668" cy="640373"/>
          </a:xfrm>
        </p:spPr>
        <p:txBody>
          <a:bodyPr>
            <a:normAutofit fontScale="77500" lnSpcReduction="20000"/>
          </a:bodyPr>
          <a:lstStyle/>
          <a:p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it-IT" sz="4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                                                GLASS</a:t>
            </a:r>
            <a:endParaRPr lang="it-IT" sz="4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3669" y="1959429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76" y="248530"/>
            <a:ext cx="4781007" cy="28226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297" y="679270"/>
            <a:ext cx="2547256" cy="9927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36" y="4418149"/>
            <a:ext cx="3019454" cy="223084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423" y="4280263"/>
            <a:ext cx="3298246" cy="2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54" y="1045030"/>
            <a:ext cx="2946466" cy="23104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5" y="339635"/>
            <a:ext cx="8596668" cy="705394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METAL             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               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PAPER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2941076" cy="1570962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3303" y="4618400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200" y="1045029"/>
            <a:ext cx="3294803" cy="25117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327" y="4156253"/>
            <a:ext cx="3500846" cy="25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87382" y="856987"/>
            <a:ext cx="10254343" cy="2134407"/>
          </a:xfrm>
        </p:spPr>
        <p:txBody>
          <a:bodyPr>
            <a:normAutofit/>
          </a:bodyPr>
          <a:lstStyle/>
          <a:p>
            <a:r>
              <a:rPr lang="it-IT" dirty="0"/>
              <a:t> </a:t>
            </a:r>
            <a:r>
              <a:rPr lang="it-IT" sz="28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                                              SOFT</a:t>
            </a:r>
            <a:endParaRPr lang="it-IT" sz="28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337569" y="4956419"/>
            <a:ext cx="10099653" cy="882678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                        </a:t>
            </a:r>
            <a:r>
              <a:rPr lang="it-IT" sz="28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ROUGH</a:t>
            </a:r>
            <a:endParaRPr lang="it-IT" sz="28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800" y="856987"/>
            <a:ext cx="2558910" cy="2265035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4485" y="323287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725" y="645691"/>
            <a:ext cx="2645893" cy="272580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691" y="4206239"/>
            <a:ext cx="2403566" cy="21423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725" y="4327440"/>
            <a:ext cx="2782389" cy="21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566" y="130630"/>
            <a:ext cx="11678194" cy="666204"/>
          </a:xfrm>
        </p:spPr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ON THE WORKBOOK. THEN </a:t>
            </a:r>
            <a:r>
              <a:rPr lang="it-IT" sz="28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AND </a:t>
            </a:r>
            <a:r>
              <a:rPr lang="it-IT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br>
              <a:rPr lang="it-IT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b="1" dirty="0">
              <a:solidFill>
                <a:srgbClr val="3366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7566" y="378823"/>
            <a:ext cx="9156437" cy="647917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 is made of …..and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is made of….. and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pencil-case is made of……and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bike is made of…….and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The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 is made of …….and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The schoolbag  is made of………and…….</a:t>
            </a:r>
            <a:endParaRPr lang="it-IT" sz="28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Sedia In Legno Per Scuola Asilo In Legno da Banco per Alunni: Amazon.it:  Casa e cucin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6" y="564656"/>
            <a:ext cx="797277" cy="8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libro Archives - Pagina 2 di 4 - Tutto Disegn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671">
            <a:off x="389281" y="1578514"/>
            <a:ext cx="787126" cy="78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Zaino Mitama Plus Girl Rainbow [Cod.63205] - Mitam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4" y="5837015"/>
            <a:ext cx="973874" cy="87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Bicicletta Bambina 14 pollici LOL Surpris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577" y="3805238"/>
            <a:ext cx="1143136" cy="7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Finestra in legno massello di castagno mod. STYLE | Finestre legno, Finestra,  Saloni rustici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286" y="4848497"/>
            <a:ext cx="1086122" cy="84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69" y="2525698"/>
            <a:ext cx="1310644" cy="1031347"/>
          </a:xfrm>
          <a:prstGeom prst="rect">
            <a:avLst/>
          </a:prstGeom>
        </p:spPr>
      </p:pic>
      <p:pic>
        <p:nvPicPr>
          <p:cNvPr id="10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5257" y="340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" y="359020"/>
            <a:ext cx="8569234" cy="6178731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0308" y="2995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3" y="1393076"/>
            <a:ext cx="3060457" cy="256054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006" y="587828"/>
            <a:ext cx="9064997" cy="66620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 AND RESPECT</a:t>
            </a:r>
            <a:b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pollute the rivers, lakes, sea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7302" y="448785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468" y="3828025"/>
            <a:ext cx="3312181" cy="30299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685" y="2339957"/>
            <a:ext cx="4962574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" y="91440"/>
            <a:ext cx="9091123" cy="53557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Take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 of our </a:t>
            </a:r>
            <a:r>
              <a:rPr lang="en-US" sz="3536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endParaRPr lang="it-IT" sz="3536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7335" y="4937760"/>
            <a:ext cx="8596668" cy="167204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 plastic, paper and glass</a:t>
            </a:r>
            <a:br>
              <a:rPr 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</a:t>
            </a:r>
            <a:r>
              <a:rPr lang="en-US" sz="2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bottles, newspaper and </a:t>
            </a:r>
            <a:r>
              <a:rPr lang="en-US" sz="28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tins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litter in the bin</a:t>
            </a:r>
            <a:endParaRPr lang="it-IT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17" y="698862"/>
            <a:ext cx="5510867" cy="42388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" y="1626925"/>
            <a:ext cx="2569994" cy="2905288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573" y="524991"/>
            <a:ext cx="812800" cy="609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262" y="4532213"/>
            <a:ext cx="2066723" cy="19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</TotalTime>
  <Words>104</Words>
  <Application>Microsoft Office PowerPoint</Application>
  <PresentationFormat>Widescreen</PresentationFormat>
  <Paragraphs>25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Sfaccettatura</vt:lpstr>
      <vt:lpstr>               THE MATERIALS</vt:lpstr>
      <vt:lpstr>Presentazione standard di PowerPoint</vt:lpstr>
      <vt:lpstr>METAL                              PAPER</vt:lpstr>
      <vt:lpstr> HARD                                               SOFT</vt:lpstr>
      <vt:lpstr>COPY ON THE WORKBOOK. THEN COMPLETE AND READ </vt:lpstr>
      <vt:lpstr>Presentazione standard di PowerPoint</vt:lpstr>
      <vt:lpstr>RESPOND AND RESPECT Don’t pollute the rivers, lakes, sea </vt:lpstr>
      <vt:lpstr>RESPOND            Take care of our town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MyPc</dc:creator>
  <cp:lastModifiedBy>MyPc</cp:lastModifiedBy>
  <cp:revision>20</cp:revision>
  <dcterms:created xsi:type="dcterms:W3CDTF">2020-12-06T19:34:26Z</dcterms:created>
  <dcterms:modified xsi:type="dcterms:W3CDTF">2020-12-09T10:59:56Z</dcterms:modified>
</cp:coreProperties>
</file>