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44000" cy="686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37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682" y="8531"/>
            <a:ext cx="9036496" cy="1470025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DALLA DOMUS ECCLESIAE ALLE BASILICHE </a:t>
            </a:r>
            <a:endParaRPr lang="it-IT" sz="4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474414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https://www.youtube.com/watch?v=tgUp8dBGQPY</a:t>
            </a:r>
          </a:p>
        </p:txBody>
      </p:sp>
      <p:pic>
        <p:nvPicPr>
          <p:cNvPr id="1027" name="Picture 3" descr="C:\Users\Veronica\Desktop\myAvatar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556"/>
            <a:ext cx="2429110" cy="24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metto 3 4"/>
          <p:cNvSpPr/>
          <p:nvPr/>
        </p:nvSpPr>
        <p:spPr>
          <a:xfrm rot="2200729">
            <a:off x="3779913" y="1495238"/>
            <a:ext cx="2016224" cy="1669770"/>
          </a:xfrm>
          <a:prstGeom prst="wedgeEllipseCallout">
            <a:avLst>
              <a:gd name="adj1" fmla="val -33261"/>
              <a:gd name="adj2" fmla="val 8657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815916" y="186845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Guarda questo video e  completa pagina 23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5549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4692" y="25121"/>
            <a:ext cx="8229600" cy="102761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LE CHIESE NEI SECOLI</a:t>
            </a:r>
            <a:endParaRPr lang="it-IT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6" y="1400534"/>
            <a:ext cx="3456384" cy="203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59160"/>
            <a:ext cx="3719714" cy="222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7" y="4272662"/>
            <a:ext cx="3201575" cy="223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76944" y="648622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Chiesa del Gesù- Roma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8036" y="337881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Basilica di San Nicola-Bari</a:t>
            </a:r>
            <a:endParaRPr lang="it-IT" sz="1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99518" y="6486226"/>
            <a:ext cx="3872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Chiesa di San Giovanni Rotondo-Foggia</a:t>
            </a:r>
            <a:endParaRPr lang="it-IT" sz="1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08104" y="349810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Duomo di Milano</a:t>
            </a:r>
            <a:endParaRPr lang="it-IT" sz="16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0535"/>
            <a:ext cx="3336914" cy="214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61780" y="1031202"/>
            <a:ext cx="310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STILE ROMANICO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10120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STILE GOTICO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68404" y="3905845"/>
            <a:ext cx="2899120" cy="36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STILE BAROCCO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616116" y="390333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STILE CONTEMPORANEO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97670" y="3124200"/>
            <a:ext cx="779130" cy="7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eronica\Desktop\myAvatar (4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259">
            <a:off x="3418675" y="791359"/>
            <a:ext cx="3473749" cy="267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272671" y="141277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Continua la visita virtuale alla Basilica di S. Nicola a Bari al seguente link e completa pag. 68. Buon viaggio e buon lavoro!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45811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http://www.itc.cnr.it/ba/vt/bari/basilica_san_nicola/?s=pano32137&amp;skipintro=true&amp;norotation=true#pano32137/98.6/-1.4/90.0</a:t>
            </a:r>
          </a:p>
        </p:txBody>
      </p:sp>
    </p:spTree>
    <p:extLst>
      <p:ext uri="{BB962C8B-B14F-4D97-AF65-F5344CB8AC3E}">
        <p14:creationId xmlns:p14="http://schemas.microsoft.com/office/powerpoint/2010/main" val="3355104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77</Words>
  <Application>Microsoft Office PowerPoint</Application>
  <PresentationFormat>Presentazione su schermo (4:3)</PresentationFormat>
  <Paragraphs>14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DALLA DOMUS ECCLESIAE ALLE BASILICHE </vt:lpstr>
      <vt:lpstr>LE CHIESE NEI SECOLI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14</cp:revision>
  <dcterms:created xsi:type="dcterms:W3CDTF">2020-12-01T19:11:27Z</dcterms:created>
  <dcterms:modified xsi:type="dcterms:W3CDTF">2020-12-02T16:10:29Z</dcterms:modified>
</cp:coreProperties>
</file>