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6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2" clrIdx="0">
    <p:extLst>
      <p:ext uri="{19B8F6BF-5375-455C-9EA6-DF929625EA0E}">
        <p15:presenceInfo xmlns:p15="http://schemas.microsoft.com/office/powerpoint/2012/main" userId="e19a4cf7edf4d3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FAD92-671E-458A-AD98-44F196FC03C1}" v="144" dt="2020-12-10T13:39:56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107FAD92-671E-458A-AD98-44F196FC03C1}"/>
    <pc:docChg chg="undo custSel addSld delSld modSld sldOrd">
      <pc:chgData name="vincenzo giordano" userId="e19a4cf7edf4d346" providerId="LiveId" clId="{107FAD92-671E-458A-AD98-44F196FC03C1}" dt="2020-12-10T13:41:45.915" v="735" actId="1076"/>
      <pc:docMkLst>
        <pc:docMk/>
      </pc:docMkLst>
      <pc:sldChg chg="addSp delSp modSp new mod setBg modClrScheme modAnim addCm delCm chgLayout">
        <pc:chgData name="vincenzo giordano" userId="e19a4cf7edf4d346" providerId="LiveId" clId="{107FAD92-671E-458A-AD98-44F196FC03C1}" dt="2020-12-10T13:27:19.322" v="698" actId="1076"/>
        <pc:sldMkLst>
          <pc:docMk/>
          <pc:sldMk cId="3275944570" sldId="256"/>
        </pc:sldMkLst>
        <pc:spChg chg="del">
          <ac:chgData name="vincenzo giordano" userId="e19a4cf7edf4d346" providerId="LiveId" clId="{107FAD92-671E-458A-AD98-44F196FC03C1}" dt="2020-12-09T09:16:55.109" v="1" actId="700"/>
          <ac:spMkLst>
            <pc:docMk/>
            <pc:sldMk cId="3275944570" sldId="256"/>
            <ac:spMk id="2" creationId="{3CC1C986-B250-4936-A383-1F9BB118FCDF}"/>
          </ac:spMkLst>
        </pc:spChg>
        <pc:spChg chg="del">
          <ac:chgData name="vincenzo giordano" userId="e19a4cf7edf4d346" providerId="LiveId" clId="{107FAD92-671E-458A-AD98-44F196FC03C1}" dt="2020-12-09T09:16:55.109" v="1" actId="700"/>
          <ac:spMkLst>
            <pc:docMk/>
            <pc:sldMk cId="3275944570" sldId="256"/>
            <ac:spMk id="3" creationId="{434FAE38-E016-46AD-9ADD-CFBF7282C761}"/>
          </ac:spMkLst>
        </pc:spChg>
        <pc:spChg chg="add mod">
          <ac:chgData name="vincenzo giordano" userId="e19a4cf7edf4d346" providerId="LiveId" clId="{107FAD92-671E-458A-AD98-44F196FC03C1}" dt="2020-12-09T14:29:27.586" v="56" actId="14100"/>
          <ac:spMkLst>
            <pc:docMk/>
            <pc:sldMk cId="3275944570" sldId="256"/>
            <ac:spMk id="6" creationId="{D512D344-8D3A-4AA2-BA59-7D3064513A76}"/>
          </ac:spMkLst>
        </pc:spChg>
        <pc:spChg chg="add mod">
          <ac:chgData name="vincenzo giordano" userId="e19a4cf7edf4d346" providerId="LiveId" clId="{107FAD92-671E-458A-AD98-44F196FC03C1}" dt="2020-12-09T14:31:07.221" v="90" actId="1076"/>
          <ac:spMkLst>
            <pc:docMk/>
            <pc:sldMk cId="3275944570" sldId="256"/>
            <ac:spMk id="7" creationId="{DA78A351-798C-4287-8E75-40AA406F7B80}"/>
          </ac:spMkLst>
        </pc:spChg>
        <pc:spChg chg="add mod">
          <ac:chgData name="vincenzo giordano" userId="e19a4cf7edf4d346" providerId="LiveId" clId="{107FAD92-671E-458A-AD98-44F196FC03C1}" dt="2020-12-09T14:31:40.569" v="112" actId="113"/>
          <ac:spMkLst>
            <pc:docMk/>
            <pc:sldMk cId="3275944570" sldId="256"/>
            <ac:spMk id="8" creationId="{0A956D4B-1257-4E76-8862-63BBA326D9D4}"/>
          </ac:spMkLst>
        </pc:spChg>
        <pc:spChg chg="add mod">
          <ac:chgData name="vincenzo giordano" userId="e19a4cf7edf4d346" providerId="LiveId" clId="{107FAD92-671E-458A-AD98-44F196FC03C1}" dt="2020-12-09T14:32:02.387" v="128" actId="113"/>
          <ac:spMkLst>
            <pc:docMk/>
            <pc:sldMk cId="3275944570" sldId="256"/>
            <ac:spMk id="9" creationId="{7E88F8B0-3E77-48E7-8CDB-2EF9FC8D177E}"/>
          </ac:spMkLst>
        </pc:spChg>
        <pc:picChg chg="add mod">
          <ac:chgData name="vincenzo giordano" userId="e19a4cf7edf4d346" providerId="LiveId" clId="{107FAD92-671E-458A-AD98-44F196FC03C1}" dt="2020-12-10T13:27:19.322" v="698" actId="1076"/>
          <ac:picMkLst>
            <pc:docMk/>
            <pc:sldMk cId="3275944570" sldId="256"/>
            <ac:picMk id="2" creationId="{8C21272E-8B27-448E-8C72-7AFC282B9A96}"/>
          </ac:picMkLst>
        </pc:picChg>
        <pc:picChg chg="add mod">
          <ac:chgData name="vincenzo giordano" userId="e19a4cf7edf4d346" providerId="LiveId" clId="{107FAD92-671E-458A-AD98-44F196FC03C1}" dt="2020-12-09T14:32:26.221" v="130" actId="14100"/>
          <ac:picMkLst>
            <pc:docMk/>
            <pc:sldMk cId="3275944570" sldId="256"/>
            <ac:picMk id="3" creationId="{43522E6C-C7FC-4C34-9844-16EC18E9760D}"/>
          </ac:picMkLst>
        </pc:picChg>
        <pc:picChg chg="add mod">
          <ac:chgData name="vincenzo giordano" userId="e19a4cf7edf4d346" providerId="LiveId" clId="{107FAD92-671E-458A-AD98-44F196FC03C1}" dt="2020-12-09T14:28:51.747" v="51" actId="14100"/>
          <ac:picMkLst>
            <pc:docMk/>
            <pc:sldMk cId="3275944570" sldId="256"/>
            <ac:picMk id="4" creationId="{8EBA6573-FF8D-4CF3-9E4A-D6C45AA1C945}"/>
          </ac:picMkLst>
        </pc:picChg>
        <pc:picChg chg="add del mod">
          <ac:chgData name="vincenzo giordano" userId="e19a4cf7edf4d346" providerId="LiveId" clId="{107FAD92-671E-458A-AD98-44F196FC03C1}" dt="2020-12-09T14:28:43.881" v="48" actId="478"/>
          <ac:picMkLst>
            <pc:docMk/>
            <pc:sldMk cId="3275944570" sldId="256"/>
            <ac:picMk id="5" creationId="{233381DF-8410-4616-88EE-3004FB8BED81}"/>
          </ac:picMkLst>
        </pc:picChg>
      </pc:sldChg>
      <pc:sldChg chg="addSp delSp modSp new del mod ord">
        <pc:chgData name="vincenzo giordano" userId="e19a4cf7edf4d346" providerId="LiveId" clId="{107FAD92-671E-458A-AD98-44F196FC03C1}" dt="2020-12-10T10:59:25.966" v="659" actId="47"/>
        <pc:sldMkLst>
          <pc:docMk/>
          <pc:sldMk cId="3106544065" sldId="257"/>
        </pc:sldMkLst>
        <pc:spChg chg="add del mod">
          <ac:chgData name="vincenzo giordano" userId="e19a4cf7edf4d346" providerId="LiveId" clId="{107FAD92-671E-458A-AD98-44F196FC03C1}" dt="2020-12-09T15:53:15.158" v="222" actId="478"/>
          <ac:spMkLst>
            <pc:docMk/>
            <pc:sldMk cId="3106544065" sldId="257"/>
            <ac:spMk id="4" creationId="{DB3FCB24-507A-47CB-8C63-FE0A9DF4FED8}"/>
          </ac:spMkLst>
        </pc:spChg>
        <pc:picChg chg="add del mod">
          <ac:chgData name="vincenzo giordano" userId="e19a4cf7edf4d346" providerId="LiveId" clId="{107FAD92-671E-458A-AD98-44F196FC03C1}" dt="2020-12-10T10:58:33.091" v="657" actId="21"/>
          <ac:picMkLst>
            <pc:docMk/>
            <pc:sldMk cId="3106544065" sldId="257"/>
            <ac:picMk id="3" creationId="{76DFE806-F350-4C4B-931E-D731CE8CA899}"/>
          </ac:picMkLst>
        </pc:picChg>
        <pc:picChg chg="add del mod">
          <ac:chgData name="vincenzo giordano" userId="e19a4cf7edf4d346" providerId="LiveId" clId="{107FAD92-671E-458A-AD98-44F196FC03C1}" dt="2020-12-09T14:29:53.716" v="57" actId="478"/>
          <ac:picMkLst>
            <pc:docMk/>
            <pc:sldMk cId="3106544065" sldId="257"/>
            <ac:picMk id="3" creationId="{958C78C9-190D-4400-9A53-98F01AAF1154}"/>
          </ac:picMkLst>
        </pc:picChg>
        <pc:picChg chg="add del">
          <ac:chgData name="vincenzo giordano" userId="e19a4cf7edf4d346" providerId="LiveId" clId="{107FAD92-671E-458A-AD98-44F196FC03C1}" dt="2020-12-10T07:10:04.874" v="379" actId="478"/>
          <ac:picMkLst>
            <pc:docMk/>
            <pc:sldMk cId="3106544065" sldId="257"/>
            <ac:picMk id="1026" creationId="{65D2270B-AA9C-4DC3-8811-890E660C8AB2}"/>
          </ac:picMkLst>
        </pc:picChg>
      </pc:sldChg>
      <pc:sldChg chg="addSp delSp modSp new del mod ord setBg delAnim modAnim">
        <pc:chgData name="vincenzo giordano" userId="e19a4cf7edf4d346" providerId="LiveId" clId="{107FAD92-671E-458A-AD98-44F196FC03C1}" dt="2020-12-10T10:59:22.522" v="658" actId="47"/>
        <pc:sldMkLst>
          <pc:docMk/>
          <pc:sldMk cId="965903297" sldId="258"/>
        </pc:sldMkLst>
        <pc:spChg chg="add mod">
          <ac:chgData name="vincenzo giordano" userId="e19a4cf7edf4d346" providerId="LiveId" clId="{107FAD92-671E-458A-AD98-44F196FC03C1}" dt="2020-12-10T09:25:05.954" v="527" actId="14861"/>
          <ac:spMkLst>
            <pc:docMk/>
            <pc:sldMk cId="965903297" sldId="258"/>
            <ac:spMk id="3" creationId="{630F4621-E217-4ECC-9602-0B4E27716145}"/>
          </ac:spMkLst>
        </pc:spChg>
        <pc:spChg chg="add del mod">
          <ac:chgData name="vincenzo giordano" userId="e19a4cf7edf4d346" providerId="LiveId" clId="{107FAD92-671E-458A-AD98-44F196FC03C1}" dt="2020-12-09T09:28:06.114" v="19" actId="478"/>
          <ac:spMkLst>
            <pc:docMk/>
            <pc:sldMk cId="965903297" sldId="258"/>
            <ac:spMk id="3" creationId="{FA89BC5C-54E3-4D30-894E-D1ED913C4749}"/>
          </ac:spMkLst>
        </pc:spChg>
        <pc:spChg chg="add del mod">
          <ac:chgData name="vincenzo giordano" userId="e19a4cf7edf4d346" providerId="LiveId" clId="{107FAD92-671E-458A-AD98-44F196FC03C1}" dt="2020-12-09T13:53:21.998" v="39" actId="478"/>
          <ac:spMkLst>
            <pc:docMk/>
            <pc:sldMk cId="965903297" sldId="258"/>
            <ac:spMk id="5" creationId="{2C313002-05E8-403A-95CD-360477E4F599}"/>
          </ac:spMkLst>
        </pc:spChg>
        <pc:spChg chg="add del mod">
          <ac:chgData name="vincenzo giordano" userId="e19a4cf7edf4d346" providerId="LiveId" clId="{107FAD92-671E-458A-AD98-44F196FC03C1}" dt="2020-12-09T13:54:15.587" v="41" actId="478"/>
          <ac:spMkLst>
            <pc:docMk/>
            <pc:sldMk cId="965903297" sldId="258"/>
            <ac:spMk id="7" creationId="{493B81C5-B8A4-486D-B867-FF05A87672EE}"/>
          </ac:spMkLst>
        </pc:spChg>
        <pc:spChg chg="add mod">
          <ac:chgData name="vincenzo giordano" userId="e19a4cf7edf4d346" providerId="LiveId" clId="{107FAD92-671E-458A-AD98-44F196FC03C1}" dt="2020-12-10T09:31:49.971" v="576" actId="1076"/>
          <ac:spMkLst>
            <pc:docMk/>
            <pc:sldMk cId="965903297" sldId="258"/>
            <ac:spMk id="8" creationId="{B0112A60-46E6-4574-A77B-08C9856105B6}"/>
          </ac:spMkLst>
        </pc:spChg>
        <pc:spChg chg="add del mod">
          <ac:chgData name="vincenzo giordano" userId="e19a4cf7edf4d346" providerId="LiveId" clId="{107FAD92-671E-458A-AD98-44F196FC03C1}" dt="2020-12-09T15:11:44.997" v="206" actId="478"/>
          <ac:spMkLst>
            <pc:docMk/>
            <pc:sldMk cId="965903297" sldId="258"/>
            <ac:spMk id="9" creationId="{FD0A729F-FE14-43CB-92A2-E642B1723A35}"/>
          </ac:spMkLst>
        </pc:spChg>
        <pc:spChg chg="add del mod">
          <ac:chgData name="vincenzo giordano" userId="e19a4cf7edf4d346" providerId="LiveId" clId="{107FAD92-671E-458A-AD98-44F196FC03C1}" dt="2020-12-09T13:55:17.731" v="42" actId="478"/>
          <ac:spMkLst>
            <pc:docMk/>
            <pc:sldMk cId="965903297" sldId="258"/>
            <ac:spMk id="11" creationId="{1F3A08D3-C2E9-45CE-8005-DA751044059C}"/>
          </ac:spMkLst>
        </pc:spChg>
        <pc:spChg chg="add del mod">
          <ac:chgData name="vincenzo giordano" userId="e19a4cf7edf4d346" providerId="LiveId" clId="{107FAD92-671E-458A-AD98-44F196FC03C1}" dt="2020-12-09T14:43:38.525" v="178" actId="478"/>
          <ac:spMkLst>
            <pc:docMk/>
            <pc:sldMk cId="965903297" sldId="258"/>
            <ac:spMk id="12" creationId="{EB6D1177-9596-49B6-9C76-93A950481632}"/>
          </ac:spMkLst>
        </pc:spChg>
        <pc:spChg chg="add del mod">
          <ac:chgData name="vincenzo giordano" userId="e19a4cf7edf4d346" providerId="LiveId" clId="{107FAD92-671E-458A-AD98-44F196FC03C1}" dt="2020-12-09T15:11:13.119" v="203" actId="478"/>
          <ac:spMkLst>
            <pc:docMk/>
            <pc:sldMk cId="965903297" sldId="258"/>
            <ac:spMk id="13" creationId="{EA56CF1A-A4D5-441C-9C8E-CE297BF03A72}"/>
          </ac:spMkLst>
        </pc:spChg>
        <pc:spChg chg="add del">
          <ac:chgData name="vincenzo giordano" userId="e19a4cf7edf4d346" providerId="LiveId" clId="{107FAD92-671E-458A-AD98-44F196FC03C1}" dt="2020-12-09T14:43:41.858" v="179" actId="478"/>
          <ac:spMkLst>
            <pc:docMk/>
            <pc:sldMk cId="965903297" sldId="258"/>
            <ac:spMk id="14" creationId="{F70B5763-FDDB-4B07-815B-45DFA2440382}"/>
          </ac:spMkLst>
        </pc:spChg>
        <pc:spChg chg="add del mod">
          <ac:chgData name="vincenzo giordano" userId="e19a4cf7edf4d346" providerId="LiveId" clId="{107FAD92-671E-458A-AD98-44F196FC03C1}" dt="2020-12-09T15:12:25.768" v="218" actId="478"/>
          <ac:spMkLst>
            <pc:docMk/>
            <pc:sldMk cId="965903297" sldId="258"/>
            <ac:spMk id="15" creationId="{3F43DBE6-9F2E-434F-8417-D1EA04916273}"/>
          </ac:spMkLst>
        </pc:spChg>
        <pc:spChg chg="add del mod">
          <ac:chgData name="vincenzo giordano" userId="e19a4cf7edf4d346" providerId="LiveId" clId="{107FAD92-671E-458A-AD98-44F196FC03C1}" dt="2020-12-09T15:10:48.398" v="200" actId="478"/>
          <ac:spMkLst>
            <pc:docMk/>
            <pc:sldMk cId="965903297" sldId="258"/>
            <ac:spMk id="17" creationId="{1594A226-779E-45A9-83DB-831E1E8C5F8B}"/>
          </ac:spMkLst>
        </pc:spChg>
        <pc:spChg chg="add del">
          <ac:chgData name="vincenzo giordano" userId="e19a4cf7edf4d346" providerId="LiveId" clId="{107FAD92-671E-458A-AD98-44F196FC03C1}" dt="2020-12-09T15:07:04.854" v="185" actId="478"/>
          <ac:spMkLst>
            <pc:docMk/>
            <pc:sldMk cId="965903297" sldId="258"/>
            <ac:spMk id="19" creationId="{35508906-435F-4351-8D2F-CDF2AA198BDC}"/>
          </ac:spMkLst>
        </pc:spChg>
        <pc:spChg chg="add mod">
          <ac:chgData name="vincenzo giordano" userId="e19a4cf7edf4d346" providerId="LiveId" clId="{107FAD92-671E-458A-AD98-44F196FC03C1}" dt="2020-12-10T09:30:54.807" v="571" actId="14100"/>
          <ac:spMkLst>
            <pc:docMk/>
            <pc:sldMk cId="965903297" sldId="258"/>
            <ac:spMk id="25" creationId="{A2360444-1ED9-4CFE-A1FE-41FAEA8F3247}"/>
          </ac:spMkLst>
        </pc:spChg>
        <pc:spChg chg="add mod">
          <ac:chgData name="vincenzo giordano" userId="e19a4cf7edf4d346" providerId="LiveId" clId="{107FAD92-671E-458A-AD98-44F196FC03C1}" dt="2020-12-10T09:30:33.230" v="566" actId="14100"/>
          <ac:spMkLst>
            <pc:docMk/>
            <pc:sldMk cId="965903297" sldId="258"/>
            <ac:spMk id="27" creationId="{88D4DB68-AA27-4AD2-8D2C-1D4D363BB2C0}"/>
          </ac:spMkLst>
        </pc:spChg>
        <pc:picChg chg="add del mod">
          <ac:chgData name="vincenzo giordano" userId="e19a4cf7edf4d346" providerId="LiveId" clId="{107FAD92-671E-458A-AD98-44F196FC03C1}" dt="2020-12-09T14:38:50.128" v="167" actId="478"/>
          <ac:picMkLst>
            <pc:docMk/>
            <pc:sldMk cId="965903297" sldId="258"/>
            <ac:picMk id="2" creationId="{ED5246C7-191A-47F9-8324-5AB8A068C55A}"/>
          </ac:picMkLst>
        </pc:picChg>
        <pc:picChg chg="add del mod">
          <ac:chgData name="vincenzo giordano" userId="e19a4cf7edf4d346" providerId="LiveId" clId="{107FAD92-671E-458A-AD98-44F196FC03C1}" dt="2020-12-09T14:39:10.843" v="169" actId="478"/>
          <ac:picMkLst>
            <pc:docMk/>
            <pc:sldMk cId="965903297" sldId="258"/>
            <ac:picMk id="3" creationId="{9FD5393D-5927-4C6D-A5CC-72448264B3FE}"/>
          </ac:picMkLst>
        </pc:picChg>
        <pc:picChg chg="add del mod">
          <ac:chgData name="vincenzo giordano" userId="e19a4cf7edf4d346" providerId="LiveId" clId="{107FAD92-671E-458A-AD98-44F196FC03C1}" dt="2020-12-09T14:41:52.900" v="173" actId="478"/>
          <ac:picMkLst>
            <pc:docMk/>
            <pc:sldMk cId="965903297" sldId="258"/>
            <ac:picMk id="4" creationId="{206CE43A-0821-46D3-B925-AA0B6AC69544}"/>
          </ac:picMkLst>
        </pc:picChg>
        <pc:picChg chg="add del mod">
          <ac:chgData name="vincenzo giordano" userId="e19a4cf7edf4d346" providerId="LiveId" clId="{107FAD92-671E-458A-AD98-44F196FC03C1}" dt="2020-12-09T15:10:44.437" v="199" actId="478"/>
          <ac:picMkLst>
            <pc:docMk/>
            <pc:sldMk cId="965903297" sldId="258"/>
            <ac:picMk id="20" creationId="{F95780B7-C10C-402B-B86D-8AFBE3EFC525}"/>
          </ac:picMkLst>
        </pc:picChg>
        <pc:picChg chg="add del mod">
          <ac:chgData name="vincenzo giordano" userId="e19a4cf7edf4d346" providerId="LiveId" clId="{107FAD92-671E-458A-AD98-44F196FC03C1}" dt="2020-12-09T15:11:10.266" v="202" actId="478"/>
          <ac:picMkLst>
            <pc:docMk/>
            <pc:sldMk cId="965903297" sldId="258"/>
            <ac:picMk id="21" creationId="{AB10007F-647F-4715-9F1E-5E663A5D6CA5}"/>
          </ac:picMkLst>
        </pc:picChg>
        <pc:picChg chg="add del mod">
          <ac:chgData name="vincenzo giordano" userId="e19a4cf7edf4d346" providerId="LiveId" clId="{107FAD92-671E-458A-AD98-44F196FC03C1}" dt="2020-12-09T15:11:42.030" v="205" actId="478"/>
          <ac:picMkLst>
            <pc:docMk/>
            <pc:sldMk cId="965903297" sldId="258"/>
            <ac:picMk id="22" creationId="{A8FC8AF3-A29B-4514-BDD6-A833DBBD36CB}"/>
          </ac:picMkLst>
        </pc:picChg>
        <pc:picChg chg="add mod">
          <ac:chgData name="vincenzo giordano" userId="e19a4cf7edf4d346" providerId="LiveId" clId="{107FAD92-671E-458A-AD98-44F196FC03C1}" dt="2020-12-10T09:23:47.519" v="476" actId="1076"/>
          <ac:picMkLst>
            <pc:docMk/>
            <pc:sldMk cId="965903297" sldId="258"/>
            <ac:picMk id="1026" creationId="{FB05EDF1-38CF-4941-AE4F-8949F3D1ECAE}"/>
          </ac:picMkLst>
        </pc:picChg>
        <pc:picChg chg="add del mod">
          <ac:chgData name="vincenzo giordano" userId="e19a4cf7edf4d346" providerId="LiveId" clId="{107FAD92-671E-458A-AD98-44F196FC03C1}" dt="2020-12-09T16:38:06.424" v="309" actId="478"/>
          <ac:picMkLst>
            <pc:docMk/>
            <pc:sldMk cId="965903297" sldId="258"/>
            <ac:picMk id="2050" creationId="{6EDABC81-2DDF-4436-A6CF-69C598199E04}"/>
          </ac:picMkLst>
        </pc:picChg>
        <pc:picChg chg="add mod">
          <ac:chgData name="vincenzo giordano" userId="e19a4cf7edf4d346" providerId="LiveId" clId="{107FAD92-671E-458A-AD98-44F196FC03C1}" dt="2020-12-10T09:31:53.479" v="577" actId="1076"/>
          <ac:picMkLst>
            <pc:docMk/>
            <pc:sldMk cId="965903297" sldId="258"/>
            <ac:picMk id="2052" creationId="{8EB1378E-6B33-45DD-8164-D8B8ED2FACA2}"/>
          </ac:picMkLst>
        </pc:picChg>
        <pc:picChg chg="add mod">
          <ac:chgData name="vincenzo giordano" userId="e19a4cf7edf4d346" providerId="LiveId" clId="{107FAD92-671E-458A-AD98-44F196FC03C1}" dt="2020-12-10T09:22:29.399" v="459" actId="1076"/>
          <ac:picMkLst>
            <pc:docMk/>
            <pc:sldMk cId="965903297" sldId="258"/>
            <ac:picMk id="2054" creationId="{DDFD010F-2AEC-43AB-AFBF-C5CE1164AE61}"/>
          </ac:picMkLst>
        </pc:picChg>
      </pc:sldChg>
      <pc:sldChg chg="addSp delSp modSp new mod ord setBg modAnim">
        <pc:chgData name="vincenzo giordano" userId="e19a4cf7edf4d346" providerId="LiveId" clId="{107FAD92-671E-458A-AD98-44F196FC03C1}" dt="2020-12-10T13:41:45.915" v="735" actId="1076"/>
        <pc:sldMkLst>
          <pc:docMk/>
          <pc:sldMk cId="877089855" sldId="259"/>
        </pc:sldMkLst>
        <pc:picChg chg="add mod">
          <ac:chgData name="vincenzo giordano" userId="e19a4cf7edf4d346" providerId="LiveId" clId="{107FAD92-671E-458A-AD98-44F196FC03C1}" dt="2020-12-10T10:06:39.897" v="589" actId="339"/>
          <ac:picMkLst>
            <pc:docMk/>
            <pc:sldMk cId="877089855" sldId="259"/>
            <ac:picMk id="3" creationId="{D8F602B1-6FE8-49DA-896C-10B413AB8F25}"/>
          </ac:picMkLst>
        </pc:picChg>
        <pc:picChg chg="add mod">
          <ac:chgData name="vincenzo giordano" userId="e19a4cf7edf4d346" providerId="LiveId" clId="{107FAD92-671E-458A-AD98-44F196FC03C1}" dt="2020-12-10T13:41:45.915" v="735" actId="1076"/>
          <ac:picMkLst>
            <pc:docMk/>
            <pc:sldMk cId="877089855" sldId="259"/>
            <ac:picMk id="4" creationId="{7FC49CAA-A04A-4ECE-8AD8-A788FA4F9EE2}"/>
          </ac:picMkLst>
        </pc:picChg>
        <pc:picChg chg="add del mod">
          <ac:chgData name="vincenzo giordano" userId="e19a4cf7edf4d346" providerId="LiveId" clId="{107FAD92-671E-458A-AD98-44F196FC03C1}" dt="2020-12-10T10:05:26.014" v="584" actId="478"/>
          <ac:picMkLst>
            <pc:docMk/>
            <pc:sldMk cId="877089855" sldId="259"/>
            <ac:picMk id="1026" creationId="{9AD4D49D-BF97-44F4-8C3D-6D5CABE1DEAA}"/>
          </ac:picMkLst>
        </pc:picChg>
      </pc:sldChg>
      <pc:sldChg chg="addSp delSp modSp new del mod delAnim modAnim">
        <pc:chgData name="vincenzo giordano" userId="e19a4cf7edf4d346" providerId="LiveId" clId="{107FAD92-671E-458A-AD98-44F196FC03C1}" dt="2020-12-10T11:00:00.351" v="660" actId="47"/>
        <pc:sldMkLst>
          <pc:docMk/>
          <pc:sldMk cId="1476256791" sldId="260"/>
        </pc:sldMkLst>
        <pc:spChg chg="add mod">
          <ac:chgData name="vincenzo giordano" userId="e19a4cf7edf4d346" providerId="LiveId" clId="{107FAD92-671E-458A-AD98-44F196FC03C1}" dt="2020-12-09T15:12:10.485" v="213" actId="1076"/>
          <ac:spMkLst>
            <pc:docMk/>
            <pc:sldMk cId="1476256791" sldId="260"/>
            <ac:spMk id="6" creationId="{4AE2FEEC-D9C0-48E4-8DD8-434363FB76D4}"/>
          </ac:spMkLst>
        </pc:spChg>
        <pc:picChg chg="add del mod">
          <ac:chgData name="vincenzo giordano" userId="e19a4cf7edf4d346" providerId="LiveId" clId="{107FAD92-671E-458A-AD98-44F196FC03C1}" dt="2020-12-09T15:08:22.233" v="193" actId="478"/>
          <ac:picMkLst>
            <pc:docMk/>
            <pc:sldMk cId="1476256791" sldId="260"/>
            <ac:picMk id="2" creationId="{F4AF521B-0B64-46F8-AAD9-AAB9FC276297}"/>
          </ac:picMkLst>
        </pc:picChg>
        <pc:picChg chg="add del mod">
          <ac:chgData name="vincenzo giordano" userId="e19a4cf7edf4d346" providerId="LiveId" clId="{107FAD92-671E-458A-AD98-44F196FC03C1}" dt="2020-12-09T15:08:48.168" v="195" actId="478"/>
          <ac:picMkLst>
            <pc:docMk/>
            <pc:sldMk cId="1476256791" sldId="260"/>
            <ac:picMk id="3" creationId="{CA88150D-11F1-45B1-9FA7-AA4A4FF243C8}"/>
          </ac:picMkLst>
        </pc:picChg>
        <pc:picChg chg="add mod">
          <ac:chgData name="vincenzo giordano" userId="e19a4cf7edf4d346" providerId="LiveId" clId="{107FAD92-671E-458A-AD98-44F196FC03C1}" dt="2020-12-09T15:12:17.451" v="217" actId="14100"/>
          <ac:picMkLst>
            <pc:docMk/>
            <pc:sldMk cId="1476256791" sldId="260"/>
            <ac:picMk id="4" creationId="{65FB83B1-1891-4F8B-9A7C-A4A189D7373A}"/>
          </ac:picMkLst>
        </pc:picChg>
      </pc:sldChg>
      <pc:sldChg chg="addSp modSp new mod ord setBg modAnim">
        <pc:chgData name="vincenzo giordano" userId="e19a4cf7edf4d346" providerId="LiveId" clId="{107FAD92-671E-458A-AD98-44F196FC03C1}" dt="2020-12-10T13:38:48.598" v="728" actId="20577"/>
        <pc:sldMkLst>
          <pc:docMk/>
          <pc:sldMk cId="2783638632" sldId="261"/>
        </pc:sldMkLst>
        <pc:spChg chg="add mod">
          <ac:chgData name="vincenzo giordano" userId="e19a4cf7edf4d346" providerId="LiveId" clId="{107FAD92-671E-458A-AD98-44F196FC03C1}" dt="2020-12-10T10:24:24.325" v="636" actId="14100"/>
          <ac:spMkLst>
            <pc:docMk/>
            <pc:sldMk cId="2783638632" sldId="261"/>
            <ac:spMk id="2" creationId="{F6BFB376-E3C7-436E-A2E9-A19A4F92A6B4}"/>
          </ac:spMkLst>
        </pc:spChg>
        <pc:spChg chg="add mod">
          <ac:chgData name="vincenzo giordano" userId="e19a4cf7edf4d346" providerId="LiveId" clId="{107FAD92-671E-458A-AD98-44F196FC03C1}" dt="2020-12-10T10:24:10.817" v="632" actId="1076"/>
          <ac:spMkLst>
            <pc:docMk/>
            <pc:sldMk cId="2783638632" sldId="261"/>
            <ac:spMk id="4" creationId="{E6DB1394-BFCF-4BC2-A32B-E14016FA3D3F}"/>
          </ac:spMkLst>
        </pc:spChg>
        <pc:spChg chg="add mod">
          <ac:chgData name="vincenzo giordano" userId="e19a4cf7edf4d346" providerId="LiveId" clId="{107FAD92-671E-458A-AD98-44F196FC03C1}" dt="2020-12-10T13:38:48.598" v="728" actId="20577"/>
          <ac:spMkLst>
            <pc:docMk/>
            <pc:sldMk cId="2783638632" sldId="261"/>
            <ac:spMk id="9" creationId="{A2388368-CA56-4BCA-8C1B-9ACBF371F03D}"/>
          </ac:spMkLst>
        </pc:spChg>
        <pc:spChg chg="add mod">
          <ac:chgData name="vincenzo giordano" userId="e19a4cf7edf4d346" providerId="LiveId" clId="{107FAD92-671E-458A-AD98-44F196FC03C1}" dt="2020-12-10T13:24:15.567" v="686" actId="1076"/>
          <ac:spMkLst>
            <pc:docMk/>
            <pc:sldMk cId="2783638632" sldId="261"/>
            <ac:spMk id="18" creationId="{504A401E-018A-43DE-9622-3D194B305FD1}"/>
          </ac:spMkLst>
        </pc:spChg>
        <pc:picChg chg="add mod">
          <ac:chgData name="vincenzo giordano" userId="e19a4cf7edf4d346" providerId="LiveId" clId="{107FAD92-671E-458A-AD98-44F196FC03C1}" dt="2020-12-10T13:24:36.478" v="691"/>
          <ac:picMkLst>
            <pc:docMk/>
            <pc:sldMk cId="2783638632" sldId="261"/>
            <ac:picMk id="11" creationId="{41DF1EAB-4394-4E54-82F2-9FC5B9628E0E}"/>
          </ac:picMkLst>
        </pc:picChg>
        <pc:picChg chg="add mod">
          <ac:chgData name="vincenzo giordano" userId="e19a4cf7edf4d346" providerId="LiveId" clId="{107FAD92-671E-458A-AD98-44F196FC03C1}" dt="2020-12-10T13:24:02.536" v="684" actId="1076"/>
          <ac:picMkLst>
            <pc:docMk/>
            <pc:sldMk cId="2783638632" sldId="261"/>
            <ac:picMk id="3074" creationId="{C3B74F75-1DB1-4843-83FE-1E598E08F62A}"/>
          </ac:picMkLst>
        </pc:picChg>
        <pc:picChg chg="add mod">
          <ac:chgData name="vincenzo giordano" userId="e19a4cf7edf4d346" providerId="LiveId" clId="{107FAD92-671E-458A-AD98-44F196FC03C1}" dt="2020-12-09T16:35:47.488" v="292" actId="1076"/>
          <ac:picMkLst>
            <pc:docMk/>
            <pc:sldMk cId="2783638632" sldId="261"/>
            <ac:picMk id="3076" creationId="{94F5E8E0-E231-4DAA-9253-69929069FDAE}"/>
          </ac:picMkLst>
        </pc:picChg>
        <pc:picChg chg="add mod">
          <ac:chgData name="vincenzo giordano" userId="e19a4cf7edf4d346" providerId="LiveId" clId="{107FAD92-671E-458A-AD98-44F196FC03C1}" dt="2020-12-09T17:54:19.042" v="373" actId="14100"/>
          <ac:picMkLst>
            <pc:docMk/>
            <pc:sldMk cId="2783638632" sldId="261"/>
            <ac:picMk id="3078" creationId="{1A20EC8A-BD54-4E12-94EE-D9F159B1B711}"/>
          </ac:picMkLst>
        </pc:picChg>
        <pc:cxnChg chg="add mod">
          <ac:chgData name="vincenzo giordano" userId="e19a4cf7edf4d346" providerId="LiveId" clId="{107FAD92-671E-458A-AD98-44F196FC03C1}" dt="2020-12-09T17:54:46.628" v="378" actId="14100"/>
          <ac:cxnSpMkLst>
            <pc:docMk/>
            <pc:sldMk cId="2783638632" sldId="261"/>
            <ac:cxnSpMk id="3" creationId="{AB614000-86DE-43BF-922B-DA0F10AED2E1}"/>
          </ac:cxnSpMkLst>
        </pc:cxnChg>
        <pc:cxnChg chg="add mod">
          <ac:chgData name="vincenzo giordano" userId="e19a4cf7edf4d346" providerId="LiveId" clId="{107FAD92-671E-458A-AD98-44F196FC03C1}" dt="2020-12-09T17:54:43.453" v="377" actId="14100"/>
          <ac:cxnSpMkLst>
            <pc:docMk/>
            <pc:sldMk cId="2783638632" sldId="261"/>
            <ac:cxnSpMk id="7" creationId="{8F7EA91B-B8B0-4599-BCDB-98B8437541B7}"/>
          </ac:cxnSpMkLst>
        </pc:cxnChg>
      </pc:sldChg>
      <pc:sldChg chg="addSp modSp new mod ord setBg">
        <pc:chgData name="vincenzo giordano" userId="e19a4cf7edf4d346" providerId="LiveId" clId="{107FAD92-671E-458A-AD98-44F196FC03C1}" dt="2020-12-10T13:40:22.385" v="734" actId="1076"/>
        <pc:sldMkLst>
          <pc:docMk/>
          <pc:sldMk cId="821615815" sldId="262"/>
        </pc:sldMkLst>
        <pc:spChg chg="add mod">
          <ac:chgData name="vincenzo giordano" userId="e19a4cf7edf4d346" providerId="LiveId" clId="{107FAD92-671E-458A-AD98-44F196FC03C1}" dt="2020-12-09T16:33:15.659" v="277" actId="1076"/>
          <ac:spMkLst>
            <pc:docMk/>
            <pc:sldMk cId="821615815" sldId="262"/>
            <ac:spMk id="3" creationId="{E21498C8-7C6C-42AF-A936-129783AD635E}"/>
          </ac:spMkLst>
        </pc:spChg>
        <pc:spChg chg="add mod">
          <ac:chgData name="vincenzo giordano" userId="e19a4cf7edf4d346" providerId="LiveId" clId="{107FAD92-671E-458A-AD98-44F196FC03C1}" dt="2020-12-10T13:40:22.385" v="734" actId="1076"/>
          <ac:spMkLst>
            <pc:docMk/>
            <pc:sldMk cId="821615815" sldId="262"/>
            <ac:spMk id="4" creationId="{99B2B124-5FC6-4DC4-8E7A-0F04FC9C97E1}"/>
          </ac:spMkLst>
        </pc:spChg>
        <pc:spChg chg="add">
          <ac:chgData name="vincenzo giordano" userId="e19a4cf7edf4d346" providerId="LiveId" clId="{107FAD92-671E-458A-AD98-44F196FC03C1}" dt="2020-12-09T16:31:32.004" v="237" actId="26606"/>
          <ac:spMkLst>
            <pc:docMk/>
            <pc:sldMk cId="821615815" sldId="262"/>
            <ac:spMk id="7" creationId="{B670DBD5-770C-4383-9F54-5B86E86BD5BB}"/>
          </ac:spMkLst>
        </pc:spChg>
        <pc:picChg chg="add mod">
          <ac:chgData name="vincenzo giordano" userId="e19a4cf7edf4d346" providerId="LiveId" clId="{107FAD92-671E-458A-AD98-44F196FC03C1}" dt="2020-12-10T09:28:42.862" v="559" actId="1076"/>
          <ac:picMkLst>
            <pc:docMk/>
            <pc:sldMk cId="821615815" sldId="262"/>
            <ac:picMk id="2" creationId="{D80A4C69-C281-4DCB-AA28-051EFCFCD9B9}"/>
          </ac:picMkLst>
        </pc:picChg>
        <pc:picChg chg="add mod">
          <ac:chgData name="vincenzo giordano" userId="e19a4cf7edf4d346" providerId="LiveId" clId="{107FAD92-671E-458A-AD98-44F196FC03C1}" dt="2020-12-10T13:39:56.552" v="729"/>
          <ac:picMkLst>
            <pc:docMk/>
            <pc:sldMk cId="821615815" sldId="262"/>
            <ac:picMk id="6" creationId="{D57074A6-2E68-46D0-94B3-43536DED4522}"/>
          </ac:picMkLst>
        </pc:picChg>
      </pc:sldChg>
      <pc:sldChg chg="addSp delSp modSp new mod delAnim modAnim">
        <pc:chgData name="vincenzo giordano" userId="e19a4cf7edf4d346" providerId="LiveId" clId="{107FAD92-671E-458A-AD98-44F196FC03C1}" dt="2020-12-10T13:24:54.832" v="694" actId="14100"/>
        <pc:sldMkLst>
          <pc:docMk/>
          <pc:sldMk cId="1167279945" sldId="263"/>
        </pc:sldMkLst>
        <pc:spChg chg="add mod">
          <ac:chgData name="vincenzo giordano" userId="e19a4cf7edf4d346" providerId="LiveId" clId="{107FAD92-671E-458A-AD98-44F196FC03C1}" dt="2020-12-10T10:41:30.927" v="651" actId="1076"/>
          <ac:spMkLst>
            <pc:docMk/>
            <pc:sldMk cId="1167279945" sldId="263"/>
            <ac:spMk id="3" creationId="{0A8B439D-C935-43B8-831C-E6E1FB593F4C}"/>
          </ac:spMkLst>
        </pc:spChg>
        <pc:picChg chg="add del mod">
          <ac:chgData name="vincenzo giordano" userId="e19a4cf7edf4d346" providerId="LiveId" clId="{107FAD92-671E-458A-AD98-44F196FC03C1}" dt="2020-12-10T13:23:43.628" v="680" actId="21"/>
          <ac:picMkLst>
            <pc:docMk/>
            <pc:sldMk cId="1167279945" sldId="263"/>
            <ac:picMk id="2" creationId="{D57074A6-2E68-46D0-94B3-43536DED4522}"/>
          </ac:picMkLst>
        </pc:picChg>
        <pc:picChg chg="add mod">
          <ac:chgData name="vincenzo giordano" userId="e19a4cf7edf4d346" providerId="LiveId" clId="{107FAD92-671E-458A-AD98-44F196FC03C1}" dt="2020-12-10T13:24:54.832" v="694" actId="14100"/>
          <ac:picMkLst>
            <pc:docMk/>
            <pc:sldMk cId="1167279945" sldId="263"/>
            <ac:picMk id="4" creationId="{973D5C59-2987-487C-9439-04D4D04FCF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C0B74-62E4-4D47-84F7-9F3B751748AD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47D99-8654-4B8A-A198-91A6B36CB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13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47D99-8654-4B8A-A198-91A6B36CB50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28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14DD5A-DB1D-4345-8290-F3D54EB75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3CA2A8-3A58-4EC3-B6DE-FDA8799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2247A2-4846-4B22-B3E6-0025AE8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9AC217-A7DC-4DA5-BE8B-AB87EE6F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7FEDC8-90EF-48AC-A6C1-B6460F43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54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6AD20B-54B4-4264-B823-135D068A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7C844F-D26D-4CBD-93A6-8E7DB961A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8841CB-BB74-4C10-95E2-CE6E612E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DC3B50-C7F1-4B57-82DF-A3CAD5E6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C16FC0-BAF2-45E4-9BC5-802B7E47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27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236E03-3A14-45AD-B071-34A6C9F2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8F5888-F27F-4BE9-ADF9-41C2F7CE7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CAD8E9-1440-4B4B-9680-3BA6F094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73A344-3AF3-40E8-9F5A-2DD2A28C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058687-7A63-4E87-9592-0F5715E3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94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CB671-3100-443C-B54B-00D70B75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859471-329E-4F43-AF26-95E43266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719AAF-2E1C-4A86-9EF1-05CE3C5F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C0C3B2-FBBE-4CCA-8C84-B79CA8BA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555795-A205-4DD7-84DD-B81FB037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07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EC048-FB49-480B-A35D-1BDB86FB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FD4FCF-4BD4-4784-B272-9840A660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14E537-7F75-4B8F-95D4-6F55E257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E70BB6-D15F-4118-B3AE-48DC304F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53136-97E7-43B8-B84A-6CE86E92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8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3E38C-EB9E-45B3-ACAA-1BC7955B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87E61-9196-4944-ACF7-D410D83B0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380A23-281A-420E-BA63-69EF45DB8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5786A6-B922-413C-8DE9-3FF7469B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37DF8D-454D-4123-9B71-4CDC71FD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095AF4-69CE-4841-9604-FE8999A1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7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06C05-E09D-4BD2-8B0D-2D7F1446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F222F5-1596-417E-91CD-1FBAD8B4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F1578D-3BA0-4309-A13C-4DCA214AE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CC611E-C826-4A0D-B933-F5964377E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11A24F-0ECB-4134-9AAC-A4BC8913E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A38AC1-6BDF-49B5-BF18-598930EA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E0F190-9A27-4B24-9472-F3EAE37F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0DB142-CD1C-4FAA-873E-84F49C9F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2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F5424-8B04-4FEC-A890-50ED6D2E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C5CB3A-5D4D-4F76-84AA-0ACB02C8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4B41D5-1CC7-4173-8459-33126327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5F73F4-FCC2-4286-8A7E-D18E420B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65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EB6311-3ED3-4678-82A2-83E02BD5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CAB900-EF64-4E9F-B791-4F4D2B84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9DD810-7E6B-45F6-BA59-462D5845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7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459D5-9914-4C14-A5A0-2AB9BA15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F8010-DB39-44DD-B478-DF402346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9DC714-FD6F-455E-BA19-07196AA3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6D1158-A3E3-48D5-AA32-9659B262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D76B44-CA8E-4F96-BF69-84295246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27B4F4-3341-4248-949D-6A62886C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B5D0A-0D55-4D47-8717-53AD4769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7863DA-0977-4C1C-9B0A-F720D4D32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26D0B6-17AB-46C6-BB35-CF8CCEFA9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C9644C-7712-426C-84C7-175F77DD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50359F-4A54-47F4-A4D3-44DFBCF2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E5ECA5-B32A-4375-904B-03A19733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87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9B000F-0AAD-469E-AC18-8DFCF78A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F5DD41-7A79-4E4C-8D73-93F9CCC7E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C4F3D6-8B1E-47CA-83C0-D5CD82795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4F72-025E-4D4C-A8B9-210BF6E24ED4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337768-4790-4005-8B0C-7322F49F5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52EDF0-333E-442B-A762-904F001F0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C571-BA45-4E78-AA24-81C5094BA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0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lBO18QLTlI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Visualizza immagine di origine">
            <a:extLst>
              <a:ext uri="{FF2B5EF4-FFF2-40B4-BE49-F238E27FC236}">
                <a16:creationId xmlns:a16="http://schemas.microsoft.com/office/drawing/2014/main" id="{D80A4C69-C281-4DCB-AA28-051EFCFC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r="20742" b="1"/>
          <a:stretch/>
        </p:blipFill>
        <p:spPr bwMode="auto">
          <a:xfrm>
            <a:off x="2885147" y="211613"/>
            <a:ext cx="7929837" cy="5866021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1498C8-7C6C-42AF-A936-129783AD635E}"/>
              </a:ext>
            </a:extLst>
          </p:cNvPr>
          <p:cNvSpPr txBox="1"/>
          <p:nvPr/>
        </p:nvSpPr>
        <p:spPr>
          <a:xfrm>
            <a:off x="2885147" y="6077634"/>
            <a:ext cx="702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Modern Love" panose="04090805081005020601" pitchFamily="82" charset="0"/>
              </a:rPr>
              <a:t>Classe 5D Ins. Anna Toscano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B2B124-5FC6-4DC4-8E7A-0F04FC9C97E1}"/>
              </a:ext>
            </a:extLst>
          </p:cNvPr>
          <p:cNvSpPr txBox="1"/>
          <p:nvPr/>
        </p:nvSpPr>
        <p:spPr>
          <a:xfrm>
            <a:off x="0" y="211613"/>
            <a:ext cx="3440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latin typeface="Modern Love" panose="04090805081005020601" pitchFamily="82" charset="0"/>
              </a:rPr>
              <a:t>Alessandro</a:t>
            </a:r>
          </a:p>
          <a:p>
            <a:pPr algn="ctr"/>
            <a:r>
              <a:rPr lang="it-IT" sz="4000" b="1" dirty="0">
                <a:solidFill>
                  <a:srgbClr val="C00000"/>
                </a:solidFill>
                <a:latin typeface="Modern Love" panose="04090805081005020601" pitchFamily="82" charset="0"/>
              </a:rPr>
              <a:t>  «il Grande»</a:t>
            </a:r>
          </a:p>
        </p:txBody>
      </p:sp>
      <p:pic>
        <p:nvPicPr>
          <p:cNvPr id="6" name="20201210_001">
            <a:hlinkClick r:id="" action="ppaction://media"/>
            <a:extLst>
              <a:ext uri="{FF2B5EF4-FFF2-40B4-BE49-F238E27FC236}">
                <a16:creationId xmlns:a16="http://schemas.microsoft.com/office/drawing/2014/main" id="{D57074A6-2E68-46D0-94B3-43536DED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18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1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43522E6C-C7FC-4C34-9844-16EC18E97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73" y="2572335"/>
            <a:ext cx="5914775" cy="36200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EBA6573-FF8D-4CF3-9E4A-D6C45AA1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52" y="2572335"/>
            <a:ext cx="5545578" cy="3620030"/>
          </a:xfrm>
          <a:prstGeom prst="rect">
            <a:avLst/>
          </a:prstGeom>
        </p:spPr>
      </p:pic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D512D344-8D3A-4AA2-BA59-7D3064513A76}"/>
              </a:ext>
            </a:extLst>
          </p:cNvPr>
          <p:cNvSpPr/>
          <p:nvPr/>
        </p:nvSpPr>
        <p:spPr>
          <a:xfrm>
            <a:off x="2968031" y="1198207"/>
            <a:ext cx="5545577" cy="10547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78A351-798C-4287-8E75-40AA406F7B80}"/>
              </a:ext>
            </a:extLst>
          </p:cNvPr>
          <p:cNvSpPr txBox="1"/>
          <p:nvPr/>
        </p:nvSpPr>
        <p:spPr>
          <a:xfrm>
            <a:off x="3666922" y="665635"/>
            <a:ext cx="518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Tra storia e modernità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956D4B-1257-4E76-8862-63BBA326D9D4}"/>
              </a:ext>
            </a:extLst>
          </p:cNvPr>
          <p:cNvSpPr txBox="1"/>
          <p:nvPr/>
        </p:nvSpPr>
        <p:spPr>
          <a:xfrm>
            <a:off x="345773" y="2203003"/>
            <a:ext cx="174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Dal libro di testo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88F8B0-3E77-48E7-8CDB-2EF9FC8D177E}"/>
              </a:ext>
            </a:extLst>
          </p:cNvPr>
          <p:cNvSpPr txBox="1"/>
          <p:nvPr/>
        </p:nvSpPr>
        <p:spPr>
          <a:xfrm>
            <a:off x="9624767" y="2203003"/>
            <a:ext cx="23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 Google </a:t>
            </a:r>
            <a:r>
              <a:rPr lang="it-IT" b="1" dirty="0" err="1"/>
              <a:t>maps</a:t>
            </a:r>
            <a:endParaRPr lang="it-IT" b="1" dirty="0"/>
          </a:p>
        </p:txBody>
      </p:sp>
      <p:pic>
        <p:nvPicPr>
          <p:cNvPr id="2" name="20201210_001">
            <a:hlinkClick r:id="" action="ppaction://media"/>
            <a:extLst>
              <a:ext uri="{FF2B5EF4-FFF2-40B4-BE49-F238E27FC236}">
                <a16:creationId xmlns:a16="http://schemas.microsoft.com/office/drawing/2014/main" id="{8C21272E-8B27-448E-8C72-7AFC282B9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2659" y="129627"/>
            <a:ext cx="1595979" cy="15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F602B1-6FE8-49DA-896C-10B413AB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419100"/>
            <a:ext cx="11420475" cy="60198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20201210_001">
            <a:hlinkClick r:id="" action="ppaction://media"/>
            <a:extLst>
              <a:ext uri="{FF2B5EF4-FFF2-40B4-BE49-F238E27FC236}">
                <a16:creationId xmlns:a16="http://schemas.microsoft.com/office/drawing/2014/main" id="{7FC49CAA-A04A-4ECE-8AD8-A788FA4F9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3328" y="419100"/>
            <a:ext cx="1677110" cy="16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>
            <a:extLst>
              <a:ext uri="{FF2B5EF4-FFF2-40B4-BE49-F238E27FC236}">
                <a16:creationId xmlns:a16="http://schemas.microsoft.com/office/drawing/2014/main" id="{C3B74F75-1DB1-4843-83FE-1E598E08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66" y="1961552"/>
            <a:ext cx="8299324" cy="43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ualizza immagine di origine">
            <a:extLst>
              <a:ext uri="{FF2B5EF4-FFF2-40B4-BE49-F238E27FC236}">
                <a16:creationId xmlns:a16="http://schemas.microsoft.com/office/drawing/2014/main" id="{94F5E8E0-E231-4DAA-9253-69929069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172453"/>
            <a:ext cx="2607013" cy="178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A20EC8A-BD54-4E12-94EE-D9F159B1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51" y="164728"/>
            <a:ext cx="2435158" cy="17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B614000-86DE-43BF-922B-DA0F10AED2E1}"/>
              </a:ext>
            </a:extLst>
          </p:cNvPr>
          <p:cNvCxnSpPr>
            <a:cxnSpLocks/>
          </p:cNvCxnSpPr>
          <p:nvPr/>
        </p:nvCxnSpPr>
        <p:spPr>
          <a:xfrm>
            <a:off x="2807911" y="1953827"/>
            <a:ext cx="752412" cy="14474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F7EA91B-B8B0-4599-BCDB-98B8437541B7}"/>
              </a:ext>
            </a:extLst>
          </p:cNvPr>
          <p:cNvCxnSpPr>
            <a:cxnSpLocks/>
          </p:cNvCxnSpPr>
          <p:nvPr/>
        </p:nvCxnSpPr>
        <p:spPr>
          <a:xfrm flipH="1">
            <a:off x="7519481" y="1961552"/>
            <a:ext cx="2157922" cy="11026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388368-CA56-4BCA-8C1B-9ACBF371F03D}"/>
              </a:ext>
            </a:extLst>
          </p:cNvPr>
          <p:cNvSpPr txBox="1"/>
          <p:nvPr/>
        </p:nvSpPr>
        <p:spPr>
          <a:xfrm>
            <a:off x="3184117" y="164728"/>
            <a:ext cx="6023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C00000"/>
                </a:solidFill>
                <a:latin typeface="Modern Love" panose="04090805081005020601" pitchFamily="82" charset="0"/>
              </a:rPr>
              <a:t>L’arte racconta </a:t>
            </a:r>
          </a:p>
          <a:p>
            <a:pPr algn="ctr"/>
            <a:r>
              <a:rPr lang="it-IT" sz="5400" dirty="0">
                <a:solidFill>
                  <a:srgbClr val="C00000"/>
                </a:solidFill>
                <a:latin typeface="Modern Love" panose="04090805081005020601" pitchFamily="82" charset="0"/>
              </a:rPr>
              <a:t>la  storia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4A401E-018A-43DE-9622-3D194B305FD1}"/>
              </a:ext>
            </a:extLst>
          </p:cNvPr>
          <p:cNvSpPr txBox="1"/>
          <p:nvPr/>
        </p:nvSpPr>
        <p:spPr>
          <a:xfrm>
            <a:off x="5513154" y="6322899"/>
            <a:ext cx="5021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0F1A2A"/>
                </a:solidFill>
                <a:effectLst/>
              </a:rPr>
              <a:t>Museo di archeologia nazionale di Napoli (MANN)</a:t>
            </a:r>
            <a:endParaRPr lang="it-IT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BFB376-E3C7-436E-A2E9-A19A4F92A6B4}"/>
              </a:ext>
            </a:extLst>
          </p:cNvPr>
          <p:cNvSpPr txBox="1"/>
          <p:nvPr/>
        </p:nvSpPr>
        <p:spPr>
          <a:xfrm>
            <a:off x="69986" y="2013785"/>
            <a:ext cx="196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Alessandro Magno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DB1394-BFCF-4BC2-A32B-E14016FA3D3F}"/>
              </a:ext>
            </a:extLst>
          </p:cNvPr>
          <p:cNvSpPr txBox="1"/>
          <p:nvPr/>
        </p:nvSpPr>
        <p:spPr>
          <a:xfrm>
            <a:off x="10972801" y="2013785"/>
            <a:ext cx="97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Dario III</a:t>
            </a:r>
          </a:p>
        </p:txBody>
      </p:sp>
      <p:pic>
        <p:nvPicPr>
          <p:cNvPr id="11" name="20201210_001">
            <a:hlinkClick r:id="" action="ppaction://media"/>
            <a:extLst>
              <a:ext uri="{FF2B5EF4-FFF2-40B4-BE49-F238E27FC236}">
                <a16:creationId xmlns:a16="http://schemas.microsoft.com/office/drawing/2014/main" id="{41DF1EAB-4394-4E54-82F2-9FC5B962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18" y="4914060"/>
            <a:ext cx="1499021" cy="14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8B439D-C935-43B8-831C-E6E1FB593F4C}"/>
              </a:ext>
            </a:extLst>
          </p:cNvPr>
          <p:cNvSpPr txBox="1"/>
          <p:nvPr/>
        </p:nvSpPr>
        <p:spPr>
          <a:xfrm>
            <a:off x="914400" y="6199231"/>
            <a:ext cx="10739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https://www.youtube.com/watch?v=klBO18QLTlI&amp;feature=emb_logo</a:t>
            </a:r>
          </a:p>
        </p:txBody>
      </p:sp>
      <p:pic>
        <p:nvPicPr>
          <p:cNvPr id="4" name="Elementi multimediali online 3" title="Alberto Angela: da un mosaico romano la battaglia di Isso">
            <a:hlinkClick r:id="" action="ppaction://media"/>
            <a:extLst>
              <a:ext uri="{FF2B5EF4-FFF2-40B4-BE49-F238E27FC236}">
                <a16:creationId xmlns:a16="http://schemas.microsoft.com/office/drawing/2014/main" id="{973D5C59-2987-487C-9439-04D4D04FCF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566" y="311285"/>
            <a:ext cx="11263720" cy="58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60</Words>
  <Application>Microsoft Office PowerPoint</Application>
  <PresentationFormat>Widescreen</PresentationFormat>
  <Paragraphs>13</Paragraphs>
  <Slides>5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2020-12-09T07:29:03Z</dcterms:created>
  <dcterms:modified xsi:type="dcterms:W3CDTF">2020-12-10T13:42:00Z</dcterms:modified>
</cp:coreProperties>
</file>