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B64A30-7D3F-4A7B-9EF9-25CF88BCACF9}" v="91" dt="2020-12-03T13:32:06.5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ncenzo giordano" userId="e19a4cf7edf4d346" providerId="LiveId" clId="{E4B64A30-7D3F-4A7B-9EF9-25CF88BCACF9}"/>
    <pc:docChg chg="custSel addSld delSld modSld sldOrd">
      <pc:chgData name="vincenzo giordano" userId="e19a4cf7edf4d346" providerId="LiveId" clId="{E4B64A30-7D3F-4A7B-9EF9-25CF88BCACF9}" dt="2020-12-03T13:33:53.881" v="1006" actId="47"/>
      <pc:docMkLst>
        <pc:docMk/>
      </pc:docMkLst>
      <pc:sldChg chg="addSp delSp modSp new mod setBg modClrScheme chgLayout">
        <pc:chgData name="vincenzo giordano" userId="e19a4cf7edf4d346" providerId="LiveId" clId="{E4B64A30-7D3F-4A7B-9EF9-25CF88BCACF9}" dt="2020-12-03T13:21:08.320" v="996" actId="20577"/>
        <pc:sldMkLst>
          <pc:docMk/>
          <pc:sldMk cId="2774596561" sldId="256"/>
        </pc:sldMkLst>
        <pc:spChg chg="del">
          <ac:chgData name="vincenzo giordano" userId="e19a4cf7edf4d346" providerId="LiveId" clId="{E4B64A30-7D3F-4A7B-9EF9-25CF88BCACF9}" dt="2020-11-30T13:33:39.915" v="1" actId="700"/>
          <ac:spMkLst>
            <pc:docMk/>
            <pc:sldMk cId="2774596561" sldId="256"/>
            <ac:spMk id="2" creationId="{277D3CB9-1C1D-43AF-9057-2C1EE62E8F81}"/>
          </ac:spMkLst>
        </pc:spChg>
        <pc:spChg chg="add mod">
          <ac:chgData name="vincenzo giordano" userId="e19a4cf7edf4d346" providerId="LiveId" clId="{E4B64A30-7D3F-4A7B-9EF9-25CF88BCACF9}" dt="2020-12-03T13:20:46.681" v="982" actId="1076"/>
          <ac:spMkLst>
            <pc:docMk/>
            <pc:sldMk cId="2774596561" sldId="256"/>
            <ac:spMk id="2" creationId="{EAD03DD0-ED2B-4B0C-A6FD-4A9EC26249D7}"/>
          </ac:spMkLst>
        </pc:spChg>
        <pc:spChg chg="add mod">
          <ac:chgData name="vincenzo giordano" userId="e19a4cf7edf4d346" providerId="LiveId" clId="{E4B64A30-7D3F-4A7B-9EF9-25CF88BCACF9}" dt="2020-12-03T13:20:55.274" v="984" actId="1076"/>
          <ac:spMkLst>
            <pc:docMk/>
            <pc:sldMk cId="2774596561" sldId="256"/>
            <ac:spMk id="3" creationId="{19042726-532E-4DA8-9C28-4CEFDF9A4ED2}"/>
          </ac:spMkLst>
        </pc:spChg>
        <pc:spChg chg="del">
          <ac:chgData name="vincenzo giordano" userId="e19a4cf7edf4d346" providerId="LiveId" clId="{E4B64A30-7D3F-4A7B-9EF9-25CF88BCACF9}" dt="2020-11-30T13:33:39.915" v="1" actId="700"/>
          <ac:spMkLst>
            <pc:docMk/>
            <pc:sldMk cId="2774596561" sldId="256"/>
            <ac:spMk id="3" creationId="{75D75146-50FE-4BA2-A53F-6B304C6CE0F3}"/>
          </ac:spMkLst>
        </pc:spChg>
        <pc:spChg chg="add mod">
          <ac:chgData name="vincenzo giordano" userId="e19a4cf7edf4d346" providerId="LiveId" clId="{E4B64A30-7D3F-4A7B-9EF9-25CF88BCACF9}" dt="2020-12-03T13:21:08.320" v="996" actId="20577"/>
          <ac:spMkLst>
            <pc:docMk/>
            <pc:sldMk cId="2774596561" sldId="256"/>
            <ac:spMk id="4" creationId="{DF07307D-9C82-40D2-ACD5-E2DDD029E69F}"/>
          </ac:spMkLst>
        </pc:spChg>
        <pc:spChg chg="add del mod">
          <ac:chgData name="vincenzo giordano" userId="e19a4cf7edf4d346" providerId="LiveId" clId="{E4B64A30-7D3F-4A7B-9EF9-25CF88BCACF9}" dt="2020-11-30T16:00:45.443" v="728" actId="478"/>
          <ac:spMkLst>
            <pc:docMk/>
            <pc:sldMk cId="2774596561" sldId="256"/>
            <ac:spMk id="8" creationId="{466F9E2C-630C-4A70-B543-D4FA951A0AB6}"/>
          </ac:spMkLst>
        </pc:spChg>
        <pc:spChg chg="add mod">
          <ac:chgData name="vincenzo giordano" userId="e19a4cf7edf4d346" providerId="LiveId" clId="{E4B64A30-7D3F-4A7B-9EF9-25CF88BCACF9}" dt="2020-11-30T16:20:21.935" v="825" actId="1076"/>
          <ac:spMkLst>
            <pc:docMk/>
            <pc:sldMk cId="2774596561" sldId="256"/>
            <ac:spMk id="9" creationId="{CA013884-CA88-4F23-AD8F-3651829B5D56}"/>
          </ac:spMkLst>
        </pc:spChg>
        <pc:picChg chg="add mod">
          <ac:chgData name="vincenzo giordano" userId="e19a4cf7edf4d346" providerId="LiveId" clId="{E4B64A30-7D3F-4A7B-9EF9-25CF88BCACF9}" dt="2020-11-30T16:19:37.498" v="822" actId="1076"/>
          <ac:picMkLst>
            <pc:docMk/>
            <pc:sldMk cId="2774596561" sldId="256"/>
            <ac:picMk id="11" creationId="{AF13449F-BE0D-4F6B-84F0-0B7FCB44CB90}"/>
          </ac:picMkLst>
        </pc:picChg>
        <pc:picChg chg="add del mod">
          <ac:chgData name="vincenzo giordano" userId="e19a4cf7edf4d346" providerId="LiveId" clId="{E4B64A30-7D3F-4A7B-9EF9-25CF88BCACF9}" dt="2020-11-30T16:19:26.644" v="819" actId="478"/>
          <ac:picMkLst>
            <pc:docMk/>
            <pc:sldMk cId="2774596561" sldId="256"/>
            <ac:picMk id="13" creationId="{3EDE431D-CCD8-428D-A4B6-94F40AF8BFF6}"/>
          </ac:picMkLst>
        </pc:picChg>
        <pc:picChg chg="add mod">
          <ac:chgData name="vincenzo giordano" userId="e19a4cf7edf4d346" providerId="LiveId" clId="{E4B64A30-7D3F-4A7B-9EF9-25CF88BCACF9}" dt="2020-11-30T16:37:50.721" v="896" actId="1076"/>
          <ac:picMkLst>
            <pc:docMk/>
            <pc:sldMk cId="2774596561" sldId="256"/>
            <ac:picMk id="1026" creationId="{5D8D73E2-E25E-4D0C-8C53-F9DFDAA76311}"/>
          </ac:picMkLst>
        </pc:picChg>
        <pc:picChg chg="add mod">
          <ac:chgData name="vincenzo giordano" userId="e19a4cf7edf4d346" providerId="LiveId" clId="{E4B64A30-7D3F-4A7B-9EF9-25CF88BCACF9}" dt="2020-11-30T16:31:11.019" v="876" actId="1076"/>
          <ac:picMkLst>
            <pc:docMk/>
            <pc:sldMk cId="2774596561" sldId="256"/>
            <ac:picMk id="1028" creationId="{1C671165-84ED-402C-8FE5-BE6611F2409C}"/>
          </ac:picMkLst>
        </pc:picChg>
        <pc:picChg chg="add mod">
          <ac:chgData name="vincenzo giordano" userId="e19a4cf7edf4d346" providerId="LiveId" clId="{E4B64A30-7D3F-4A7B-9EF9-25CF88BCACF9}" dt="2020-11-30T16:37:57.133" v="898" actId="14100"/>
          <ac:picMkLst>
            <pc:docMk/>
            <pc:sldMk cId="2774596561" sldId="256"/>
            <ac:picMk id="1030" creationId="{2157DC40-EECD-4F4E-8260-9923F87FC15E}"/>
          </ac:picMkLst>
        </pc:picChg>
        <pc:picChg chg="add mod">
          <ac:chgData name="vincenzo giordano" userId="e19a4cf7edf4d346" providerId="LiveId" clId="{E4B64A30-7D3F-4A7B-9EF9-25CF88BCACF9}" dt="2020-11-30T16:25:09.759" v="840" actId="1076"/>
          <ac:picMkLst>
            <pc:docMk/>
            <pc:sldMk cId="2774596561" sldId="256"/>
            <ac:picMk id="1032" creationId="{73D99DFE-8132-407B-B7D1-3EEF1005EAE9}"/>
          </ac:picMkLst>
        </pc:picChg>
        <pc:picChg chg="add mod">
          <ac:chgData name="vincenzo giordano" userId="e19a4cf7edf4d346" providerId="LiveId" clId="{E4B64A30-7D3F-4A7B-9EF9-25CF88BCACF9}" dt="2020-11-30T16:37:37.211" v="894" actId="14100"/>
          <ac:picMkLst>
            <pc:docMk/>
            <pc:sldMk cId="2774596561" sldId="256"/>
            <ac:picMk id="1034" creationId="{936F9548-5907-473D-8784-3D775757DB8C}"/>
          </ac:picMkLst>
        </pc:picChg>
        <pc:picChg chg="add mod">
          <ac:chgData name="vincenzo giordano" userId="e19a4cf7edf4d346" providerId="LiveId" clId="{E4B64A30-7D3F-4A7B-9EF9-25CF88BCACF9}" dt="2020-11-30T16:38:07.084" v="899" actId="1076"/>
          <ac:picMkLst>
            <pc:docMk/>
            <pc:sldMk cId="2774596561" sldId="256"/>
            <ac:picMk id="1036" creationId="{45E6A39C-C920-4F95-BC00-9AD04A560CAA}"/>
          </ac:picMkLst>
        </pc:picChg>
        <pc:cxnChg chg="add mod">
          <ac:chgData name="vincenzo giordano" userId="e19a4cf7edf4d346" providerId="LiveId" clId="{E4B64A30-7D3F-4A7B-9EF9-25CF88BCACF9}" dt="2020-11-30T15:58:58.029" v="705" actId="1582"/>
          <ac:cxnSpMkLst>
            <pc:docMk/>
            <pc:sldMk cId="2774596561" sldId="256"/>
            <ac:cxnSpMk id="5" creationId="{3A32498F-5A10-42F3-AD77-8080767C91A8}"/>
          </ac:cxnSpMkLst>
        </pc:cxnChg>
        <pc:cxnChg chg="add mod">
          <ac:chgData name="vincenzo giordano" userId="e19a4cf7edf4d346" providerId="LiveId" clId="{E4B64A30-7D3F-4A7B-9EF9-25CF88BCACF9}" dt="2020-12-03T13:20:49.843" v="983" actId="1076"/>
          <ac:cxnSpMkLst>
            <pc:docMk/>
            <pc:sldMk cId="2774596561" sldId="256"/>
            <ac:cxnSpMk id="7" creationId="{C4676CD5-A9C4-4A13-88BE-BCED933E3C25}"/>
          </ac:cxnSpMkLst>
        </pc:cxnChg>
      </pc:sldChg>
      <pc:sldChg chg="addSp delSp modSp new mod ord setBg delAnim modAnim">
        <pc:chgData name="vincenzo giordano" userId="e19a4cf7edf4d346" providerId="LiveId" clId="{E4B64A30-7D3F-4A7B-9EF9-25CF88BCACF9}" dt="2020-12-03T11:06:30.563" v="981"/>
        <pc:sldMkLst>
          <pc:docMk/>
          <pc:sldMk cId="2663134503" sldId="257"/>
        </pc:sldMkLst>
        <pc:spChg chg="add del mod">
          <ac:chgData name="vincenzo giordano" userId="e19a4cf7edf4d346" providerId="LiveId" clId="{E4B64A30-7D3F-4A7B-9EF9-25CF88BCACF9}" dt="2020-11-30T15:39:18.016" v="565" actId="478"/>
          <ac:spMkLst>
            <pc:docMk/>
            <pc:sldMk cId="2663134503" sldId="257"/>
            <ac:spMk id="6" creationId="{03CDE871-A174-445B-A581-7D5BF9FAB99E}"/>
          </ac:spMkLst>
        </pc:spChg>
        <pc:picChg chg="add del mod">
          <ac:chgData name="vincenzo giordano" userId="e19a4cf7edf4d346" providerId="LiveId" clId="{E4B64A30-7D3F-4A7B-9EF9-25CF88BCACF9}" dt="2020-12-03T11:03:57.872" v="948" actId="21"/>
          <ac:picMkLst>
            <pc:docMk/>
            <pc:sldMk cId="2663134503" sldId="257"/>
            <ac:picMk id="2" creationId="{6FA1F513-8BC0-4644-BD31-9C6DE4531C29}"/>
          </ac:picMkLst>
        </pc:picChg>
        <pc:picChg chg="add del mod">
          <ac:chgData name="vincenzo giordano" userId="e19a4cf7edf4d346" providerId="LiveId" clId="{E4B64A30-7D3F-4A7B-9EF9-25CF88BCACF9}" dt="2020-11-30T14:54:31.293" v="63" actId="478"/>
          <ac:picMkLst>
            <pc:docMk/>
            <pc:sldMk cId="2663134503" sldId="257"/>
            <ac:picMk id="3" creationId="{31F718BA-2028-4497-9087-FFDE675705A9}"/>
          </ac:picMkLst>
        </pc:picChg>
        <pc:picChg chg="add mod">
          <ac:chgData name="vincenzo giordano" userId="e19a4cf7edf4d346" providerId="LiveId" clId="{E4B64A30-7D3F-4A7B-9EF9-25CF88BCACF9}" dt="2020-12-03T11:06:30.563" v="981"/>
          <ac:picMkLst>
            <pc:docMk/>
            <pc:sldMk cId="2663134503" sldId="257"/>
            <ac:picMk id="4" creationId="{D5906DC4-D281-4B3C-8D71-261BDE6879C4}"/>
          </ac:picMkLst>
        </pc:picChg>
        <pc:picChg chg="add del mod">
          <ac:chgData name="vincenzo giordano" userId="e19a4cf7edf4d346" providerId="LiveId" clId="{E4B64A30-7D3F-4A7B-9EF9-25CF88BCACF9}" dt="2020-11-30T15:39:20.064" v="567" actId="478"/>
          <ac:picMkLst>
            <pc:docMk/>
            <pc:sldMk cId="2663134503" sldId="257"/>
            <ac:picMk id="5" creationId="{33672FE4-8630-4768-BE16-07D268A30A30}"/>
          </ac:picMkLst>
        </pc:picChg>
        <pc:picChg chg="add del mod">
          <ac:chgData name="vincenzo giordano" userId="e19a4cf7edf4d346" providerId="LiveId" clId="{E4B64A30-7D3F-4A7B-9EF9-25CF88BCACF9}" dt="2020-11-30T15:44:27.077" v="606" actId="478"/>
          <ac:picMkLst>
            <pc:docMk/>
            <pc:sldMk cId="2663134503" sldId="257"/>
            <ac:picMk id="8" creationId="{C8A7FEA4-859B-40D9-BE3D-3F496BA6C699}"/>
          </ac:picMkLst>
        </pc:picChg>
        <pc:picChg chg="add mod">
          <ac:chgData name="vincenzo giordano" userId="e19a4cf7edf4d346" providerId="LiveId" clId="{E4B64A30-7D3F-4A7B-9EF9-25CF88BCACF9}" dt="2020-11-30T16:39:40.667" v="909" actId="14861"/>
          <ac:picMkLst>
            <pc:docMk/>
            <pc:sldMk cId="2663134503" sldId="257"/>
            <ac:picMk id="10" creationId="{ADCA96F1-7383-486C-96DF-50CF52FF5529}"/>
          </ac:picMkLst>
        </pc:picChg>
      </pc:sldChg>
      <pc:sldChg chg="addSp delSp modSp new mod ord setBg delAnim modAnim">
        <pc:chgData name="vincenzo giordano" userId="e19a4cf7edf4d346" providerId="LiveId" clId="{E4B64A30-7D3F-4A7B-9EF9-25CF88BCACF9}" dt="2020-12-03T11:05:49.599" v="972"/>
        <pc:sldMkLst>
          <pc:docMk/>
          <pc:sldMk cId="3276256470" sldId="258"/>
        </pc:sldMkLst>
        <pc:spChg chg="add mod">
          <ac:chgData name="vincenzo giordano" userId="e19a4cf7edf4d346" providerId="LiveId" clId="{E4B64A30-7D3F-4A7B-9EF9-25CF88BCACF9}" dt="2020-12-03T11:01:43.274" v="942" actId="1076"/>
          <ac:spMkLst>
            <pc:docMk/>
            <pc:sldMk cId="3276256470" sldId="258"/>
            <ac:spMk id="11" creationId="{1EB4D6B1-5A0F-4243-BC88-7D7E7E4895E5}"/>
          </ac:spMkLst>
        </pc:spChg>
        <pc:picChg chg="add del mod">
          <ac:chgData name="vincenzo giordano" userId="e19a4cf7edf4d346" providerId="LiveId" clId="{E4B64A30-7D3F-4A7B-9EF9-25CF88BCACF9}" dt="2020-12-03T11:04:14.415" v="953" actId="21"/>
          <ac:picMkLst>
            <pc:docMk/>
            <pc:sldMk cId="3276256470" sldId="258"/>
            <ac:picMk id="2" creationId="{C04EB693-0A9A-46AC-98AB-F2E140BF8620}"/>
          </ac:picMkLst>
        </pc:picChg>
        <pc:picChg chg="add mod ord">
          <ac:chgData name="vincenzo giordano" userId="e19a4cf7edf4d346" providerId="LiveId" clId="{E4B64A30-7D3F-4A7B-9EF9-25CF88BCACF9}" dt="2020-11-30T14:50:07.155" v="56" actId="1076"/>
          <ac:picMkLst>
            <pc:docMk/>
            <pc:sldMk cId="3276256470" sldId="258"/>
            <ac:picMk id="3" creationId="{59C10304-8866-41DB-B63F-3A1D49773D34}"/>
          </ac:picMkLst>
        </pc:picChg>
        <pc:picChg chg="add del mod">
          <ac:chgData name="vincenzo giordano" userId="e19a4cf7edf4d346" providerId="LiveId" clId="{E4B64A30-7D3F-4A7B-9EF9-25CF88BCACF9}" dt="2020-11-30T14:44:46.652" v="24" actId="478"/>
          <ac:picMkLst>
            <pc:docMk/>
            <pc:sldMk cId="3276256470" sldId="258"/>
            <ac:picMk id="5" creationId="{7D057141-E2C3-4DEE-8044-A8FAD433CD9A}"/>
          </ac:picMkLst>
        </pc:picChg>
        <pc:picChg chg="add mod">
          <ac:chgData name="vincenzo giordano" userId="e19a4cf7edf4d346" providerId="LiveId" clId="{E4B64A30-7D3F-4A7B-9EF9-25CF88BCACF9}" dt="2020-12-03T11:05:49.599" v="972"/>
          <ac:picMkLst>
            <pc:docMk/>
            <pc:sldMk cId="3276256470" sldId="258"/>
            <ac:picMk id="6" creationId="{1E876644-A694-49B3-A226-E8586663FD98}"/>
          </ac:picMkLst>
        </pc:picChg>
        <pc:picChg chg="add del mod">
          <ac:chgData name="vincenzo giordano" userId="e19a4cf7edf4d346" providerId="LiveId" clId="{E4B64A30-7D3F-4A7B-9EF9-25CF88BCACF9}" dt="2020-11-30T14:46:18.406" v="28" actId="478"/>
          <ac:picMkLst>
            <pc:docMk/>
            <pc:sldMk cId="3276256470" sldId="258"/>
            <ac:picMk id="7" creationId="{B2ECC840-BE3D-4729-85BE-33F2A7755194}"/>
          </ac:picMkLst>
        </pc:picChg>
        <pc:picChg chg="add mod">
          <ac:chgData name="vincenzo giordano" userId="e19a4cf7edf4d346" providerId="LiveId" clId="{E4B64A30-7D3F-4A7B-9EF9-25CF88BCACF9}" dt="2020-11-30T14:50:20.217" v="57" actId="1076"/>
          <ac:picMkLst>
            <pc:docMk/>
            <pc:sldMk cId="3276256470" sldId="258"/>
            <ac:picMk id="9" creationId="{2003CDD8-4912-4362-AC77-06B7C71A43B3}"/>
          </ac:picMkLst>
        </pc:picChg>
      </pc:sldChg>
      <pc:sldChg chg="addSp delSp modSp new mod ord setBg delAnim modAnim">
        <pc:chgData name="vincenzo giordano" userId="e19a4cf7edf4d346" providerId="LiveId" clId="{E4B64A30-7D3F-4A7B-9EF9-25CF88BCACF9}" dt="2020-12-03T11:05:31.954" v="966" actId="14100"/>
        <pc:sldMkLst>
          <pc:docMk/>
          <pc:sldMk cId="1663386167" sldId="259"/>
        </pc:sldMkLst>
        <pc:spChg chg="add del mod">
          <ac:chgData name="vincenzo giordano" userId="e19a4cf7edf4d346" providerId="LiveId" clId="{E4B64A30-7D3F-4A7B-9EF9-25CF88BCACF9}" dt="2020-11-30T15:23:02.362" v="256" actId="478"/>
          <ac:spMkLst>
            <pc:docMk/>
            <pc:sldMk cId="1663386167" sldId="259"/>
            <ac:spMk id="4" creationId="{35140703-4C0C-4957-B658-6CD99EACAB5A}"/>
          </ac:spMkLst>
        </pc:spChg>
        <pc:spChg chg="add del mod">
          <ac:chgData name="vincenzo giordano" userId="e19a4cf7edf4d346" providerId="LiveId" clId="{E4B64A30-7D3F-4A7B-9EF9-25CF88BCACF9}" dt="2020-11-30T15:25:19.021" v="276" actId="478"/>
          <ac:spMkLst>
            <pc:docMk/>
            <pc:sldMk cId="1663386167" sldId="259"/>
            <ac:spMk id="10" creationId="{FBB82925-2D45-4CA2-8A52-42ACDC21E41B}"/>
          </ac:spMkLst>
        </pc:spChg>
        <pc:spChg chg="add mod">
          <ac:chgData name="vincenzo giordano" userId="e19a4cf7edf4d346" providerId="LiveId" clId="{E4B64A30-7D3F-4A7B-9EF9-25CF88BCACF9}" dt="2020-11-30T16:43:09.257" v="924" actId="1076"/>
          <ac:spMkLst>
            <pc:docMk/>
            <pc:sldMk cId="1663386167" sldId="259"/>
            <ac:spMk id="14" creationId="{62DEDBA0-ADA0-44C9-B9E8-5010A6423C6C}"/>
          </ac:spMkLst>
        </pc:spChg>
        <pc:spChg chg="add mod">
          <ac:chgData name="vincenzo giordano" userId="e19a4cf7edf4d346" providerId="LiveId" clId="{E4B64A30-7D3F-4A7B-9EF9-25CF88BCACF9}" dt="2020-11-30T16:41:45.134" v="922" actId="20577"/>
          <ac:spMkLst>
            <pc:docMk/>
            <pc:sldMk cId="1663386167" sldId="259"/>
            <ac:spMk id="16" creationId="{9FD68B6E-BE91-4538-9DAC-B7B0267419AC}"/>
          </ac:spMkLst>
        </pc:spChg>
        <pc:spChg chg="add mod">
          <ac:chgData name="vincenzo giordano" userId="e19a4cf7edf4d346" providerId="LiveId" clId="{E4B64A30-7D3F-4A7B-9EF9-25CF88BCACF9}" dt="2020-12-03T11:05:07.425" v="960" actId="1076"/>
          <ac:spMkLst>
            <pc:docMk/>
            <pc:sldMk cId="1663386167" sldId="259"/>
            <ac:spMk id="17" creationId="{00CF6DA9-C6A2-4490-A62E-679EADA61D16}"/>
          </ac:spMkLst>
        </pc:spChg>
        <pc:picChg chg="add del mod">
          <ac:chgData name="vincenzo giordano" userId="e19a4cf7edf4d346" providerId="LiveId" clId="{E4B64A30-7D3F-4A7B-9EF9-25CF88BCACF9}" dt="2020-11-30T15:21:43.055" v="255" actId="478"/>
          <ac:picMkLst>
            <pc:docMk/>
            <pc:sldMk cId="1663386167" sldId="259"/>
            <ac:picMk id="2" creationId="{205DD81E-CCCB-49EA-A16E-C7AB2F38C4A2}"/>
          </ac:picMkLst>
        </pc:picChg>
        <pc:picChg chg="add del mod">
          <ac:chgData name="vincenzo giordano" userId="e19a4cf7edf4d346" providerId="LiveId" clId="{E4B64A30-7D3F-4A7B-9EF9-25CF88BCACF9}" dt="2020-12-03T11:03:48.408" v="946" actId="21"/>
          <ac:picMkLst>
            <pc:docMk/>
            <pc:sldMk cId="1663386167" sldId="259"/>
            <ac:picMk id="2" creationId="{BEE11E62-97B0-4A55-9252-60C6B5B5764F}"/>
          </ac:picMkLst>
        </pc:picChg>
        <pc:picChg chg="add del mod">
          <ac:chgData name="vincenzo giordano" userId="e19a4cf7edf4d346" providerId="LiveId" clId="{E4B64A30-7D3F-4A7B-9EF9-25CF88BCACF9}" dt="2020-11-30T14:48:43.127" v="41" actId="478"/>
          <ac:picMkLst>
            <pc:docMk/>
            <pc:sldMk cId="1663386167" sldId="259"/>
            <ac:picMk id="6" creationId="{10AF8D3E-D126-4601-AB23-25067DAD86DA}"/>
          </ac:picMkLst>
        </pc:picChg>
        <pc:picChg chg="add mod">
          <ac:chgData name="vincenzo giordano" userId="e19a4cf7edf4d346" providerId="LiveId" clId="{E4B64A30-7D3F-4A7B-9EF9-25CF88BCACF9}" dt="2020-11-30T16:43:17.772" v="926" actId="1076"/>
          <ac:picMkLst>
            <pc:docMk/>
            <pc:sldMk cId="1663386167" sldId="259"/>
            <ac:picMk id="8" creationId="{70F77932-B3B2-4F93-B614-BB8815E7A497}"/>
          </ac:picMkLst>
        </pc:picChg>
        <pc:picChg chg="add del mod">
          <ac:chgData name="vincenzo giordano" userId="e19a4cf7edf4d346" providerId="LiveId" clId="{E4B64A30-7D3F-4A7B-9EF9-25CF88BCACF9}" dt="2020-12-03T11:04:08.587" v="951" actId="21"/>
          <ac:picMkLst>
            <pc:docMk/>
            <pc:sldMk cId="1663386167" sldId="259"/>
            <ac:picMk id="9" creationId="{2B0CEA33-4D95-4A23-911E-79CB34CEFB9C}"/>
          </ac:picMkLst>
        </pc:picChg>
        <pc:picChg chg="add mod">
          <ac:chgData name="vincenzo giordano" userId="e19a4cf7edf4d346" providerId="LiveId" clId="{E4B64A30-7D3F-4A7B-9EF9-25CF88BCACF9}" dt="2020-12-03T11:05:31.954" v="966" actId="14100"/>
          <ac:picMkLst>
            <pc:docMk/>
            <pc:sldMk cId="1663386167" sldId="259"/>
            <ac:picMk id="10" creationId="{32C1F3F7-D86E-43C9-9163-6F6079623FE5}"/>
          </ac:picMkLst>
        </pc:picChg>
        <pc:picChg chg="add mod">
          <ac:chgData name="vincenzo giordano" userId="e19a4cf7edf4d346" providerId="LiveId" clId="{E4B64A30-7D3F-4A7B-9EF9-25CF88BCACF9}" dt="2020-11-30T16:43:11.461" v="925" actId="1076"/>
          <ac:picMkLst>
            <pc:docMk/>
            <pc:sldMk cId="1663386167" sldId="259"/>
            <ac:picMk id="12" creationId="{F00275CB-B2E8-473F-86A1-89641DCC1978}"/>
          </ac:picMkLst>
        </pc:picChg>
        <pc:picChg chg="add mod">
          <ac:chgData name="vincenzo giordano" userId="e19a4cf7edf4d346" providerId="LiveId" clId="{E4B64A30-7D3F-4A7B-9EF9-25CF88BCACF9}" dt="2020-11-30T16:41:06.792" v="919" actId="1076"/>
          <ac:picMkLst>
            <pc:docMk/>
            <pc:sldMk cId="1663386167" sldId="259"/>
            <ac:picMk id="15" creationId="{27C27117-3419-418F-BB80-6FF8866DD00D}"/>
          </ac:picMkLst>
        </pc:picChg>
      </pc:sldChg>
      <pc:sldChg chg="addSp delSp modSp new del mod delAnim modAnim">
        <pc:chgData name="vincenzo giordano" userId="e19a4cf7edf4d346" providerId="LiveId" clId="{E4B64A30-7D3F-4A7B-9EF9-25CF88BCACF9}" dt="2020-12-03T13:33:53.881" v="1006" actId="47"/>
        <pc:sldMkLst>
          <pc:docMk/>
          <pc:sldMk cId="1915680003" sldId="260"/>
        </pc:sldMkLst>
        <pc:picChg chg="add del mod">
          <ac:chgData name="vincenzo giordano" userId="e19a4cf7edf4d346" providerId="LiveId" clId="{E4B64A30-7D3F-4A7B-9EF9-25CF88BCACF9}" dt="2020-12-03T13:29:32.027" v="1000" actId="478"/>
          <ac:picMkLst>
            <pc:docMk/>
            <pc:sldMk cId="1915680003" sldId="260"/>
            <ac:picMk id="2" creationId="{8FD562DA-E23C-4419-8C3D-7C480B4DDBCD}"/>
          </ac:picMkLst>
        </pc:picChg>
        <pc:picChg chg="add del mod">
          <ac:chgData name="vincenzo giordano" userId="e19a4cf7edf4d346" providerId="LiveId" clId="{E4B64A30-7D3F-4A7B-9EF9-25CF88BCACF9}" dt="2020-12-03T13:31:16.660" v="1002" actId="478"/>
          <ac:picMkLst>
            <pc:docMk/>
            <pc:sldMk cId="1915680003" sldId="260"/>
            <ac:picMk id="3" creationId="{3A3B8F1A-6179-43CF-8409-030CB4E1BDC4}"/>
          </ac:picMkLst>
        </pc:picChg>
        <pc:picChg chg="add del mod">
          <ac:chgData name="vincenzo giordano" userId="e19a4cf7edf4d346" providerId="LiveId" clId="{E4B64A30-7D3F-4A7B-9EF9-25CF88BCACF9}" dt="2020-12-03T13:33:15.247" v="1005" actId="478"/>
          <ac:picMkLst>
            <pc:docMk/>
            <pc:sldMk cId="1915680003" sldId="260"/>
            <ac:picMk id="4" creationId="{7AA9F9D9-AEC2-4238-A7BD-45644A701151}"/>
          </ac:picMkLst>
        </pc:picChg>
      </pc:sldChg>
      <pc:sldChg chg="new del">
        <pc:chgData name="vincenzo giordano" userId="e19a4cf7edf4d346" providerId="LiveId" clId="{E4B64A30-7D3F-4A7B-9EF9-25CF88BCACF9}" dt="2020-12-02T17:50:45.278" v="929" actId="47"/>
        <pc:sldMkLst>
          <pc:docMk/>
          <pc:sldMk cId="2815786565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F8582A-EBDC-4495-B899-99F1AFEAF8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8685F21-6B70-44EC-854A-B8459907E8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966CC10-1FCF-46AF-B5E1-6ACDC05C0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5540-35FA-4810-8BC2-33992E9C0351}" type="datetimeFigureOut">
              <a:rPr lang="it-IT" smtClean="0"/>
              <a:t>03/12/2020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CEE8C89-580B-4AEC-A599-80DF1EB06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A38B6C-5903-4AB3-817C-CA0296B3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82D5-C68E-4C0A-8346-FA359A3112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9330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AFF79A-2EA5-44F1-9488-A068487FF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9D57D45-74D3-49CF-ACC3-816A22762E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88538A6-96CE-43BA-A5DB-55D5EBC98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5540-35FA-4810-8BC2-33992E9C0351}" type="datetimeFigureOut">
              <a:rPr lang="it-IT" smtClean="0"/>
              <a:t>03/12/2020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BFF259C-38C0-4DAC-8513-0151DF52E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E172876-8A74-4943-B794-482E5AC10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82D5-C68E-4C0A-8346-FA359A3112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0233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666D92B-7A98-4516-99D2-7EA99A30BC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0CFAE2F-3D3B-4EE3-87B6-25ADA9656A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DDED811-35BF-4162-AC3D-7AE2126FD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5540-35FA-4810-8BC2-33992E9C0351}" type="datetimeFigureOut">
              <a:rPr lang="it-IT" smtClean="0"/>
              <a:t>03/12/2020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5002E41-0894-4BF1-A05E-40F9B47B1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9A855EF-5F73-4D05-8483-AB462421C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82D5-C68E-4C0A-8346-FA359A3112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0441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F77A8D-C182-4584-8308-5400B4290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3ADCA6E-7CFC-45B7-8243-B936FFCAA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25F756-5A74-4E70-8633-C92F98DE2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5540-35FA-4810-8BC2-33992E9C0351}" type="datetimeFigureOut">
              <a:rPr lang="it-IT" smtClean="0"/>
              <a:t>03/12/2020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AFB7322-9741-4248-816F-22508D611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C47A19E-23ED-400A-AAD6-5BC8764DA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82D5-C68E-4C0A-8346-FA359A3112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9749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3809F5-AABC-4A25-8E56-047699D6B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8998792-9CB4-4B7A-B64D-64BDAEEBD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F67EA4-ECE6-4FD1-B740-BCBD57E0A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5540-35FA-4810-8BC2-33992E9C0351}" type="datetimeFigureOut">
              <a:rPr lang="it-IT" smtClean="0"/>
              <a:t>03/12/2020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7C0A3E4-76C7-44AA-B7C5-8AF252775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8CEF6E5-D5D3-49ED-AD69-7ED92408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82D5-C68E-4C0A-8346-FA359A3112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4211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035007-8384-4F53-9C26-D4D998C73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CAF203-9C83-4DF9-A5B5-97A61BC29C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C527C1C-7497-4919-8A8D-864D6DE08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EEDC819-FC8F-4729-ACB3-73DACA41A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5540-35FA-4810-8BC2-33992E9C0351}" type="datetimeFigureOut">
              <a:rPr lang="it-IT" smtClean="0"/>
              <a:t>03/12/2020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4A33464-F456-4725-99B0-9FB394530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2DB2A2A-A886-4110-98ED-D22055161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82D5-C68E-4C0A-8346-FA359A3112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5355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98C268-3B4A-42ED-BC2A-C8189F199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5546FB2-1429-4BF9-BB27-E43D9CD53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9710FE1-620F-40FD-88B5-4EFAE99CF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C40C890-FDB3-4955-8CDA-8DD9A2A0F4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DBAAF6B-5236-4A20-8C8D-CD5F45434F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7C60897-F377-473F-B888-449AADE7F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5540-35FA-4810-8BC2-33992E9C0351}" type="datetimeFigureOut">
              <a:rPr lang="it-IT" smtClean="0"/>
              <a:t>03/12/2020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5D68755-6EEB-4437-89BA-93F50FDF8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75E7234-CBC0-4D60-BB59-2FDDDCA64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82D5-C68E-4C0A-8346-FA359A3112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6630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607E8C-9D39-4160-AF65-79FFB8D21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96B3020-C6A4-4C49-A7A4-4DA1EE21B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5540-35FA-4810-8BC2-33992E9C0351}" type="datetimeFigureOut">
              <a:rPr lang="it-IT" smtClean="0"/>
              <a:t>03/12/2020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8123858-1463-4C9C-829A-49B5F47F4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E1FAB9E-25C4-4DC1-B14C-1609BDA07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82D5-C68E-4C0A-8346-FA359A3112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0266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5248B8C-8AA8-4D73-BD3F-5467EFCB4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5540-35FA-4810-8BC2-33992E9C0351}" type="datetimeFigureOut">
              <a:rPr lang="it-IT" smtClean="0"/>
              <a:t>03/12/2020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CC69145-A4C3-445C-A16F-6C3C8A5A5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2AE1F4C-FF8A-4546-925B-CF124359F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82D5-C68E-4C0A-8346-FA359A3112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230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F6EC72-5042-4947-A0E6-2517ADD0D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737E5E3-B182-4732-9C46-9D8C00A90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BA6FC3C-9B58-4CA7-B2CB-E0081EB21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3941E2F-C8CF-41EB-9339-7A33E7902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5540-35FA-4810-8BC2-33992E9C0351}" type="datetimeFigureOut">
              <a:rPr lang="it-IT" smtClean="0"/>
              <a:t>03/12/2020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5C5CE7C-97C4-4988-B52B-143B3D9BE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8927E77-9D63-47A4-9A6D-7CFD8CF67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82D5-C68E-4C0A-8346-FA359A3112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1435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45DDDD-5024-463A-B043-BCBDC0A73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069E63A-A231-45EE-929C-0936DDE3DB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C5050DF-3572-4BEB-A749-58CDBE224A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AA3382B-1033-46AD-9B98-948D74A32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5540-35FA-4810-8BC2-33992E9C0351}" type="datetimeFigureOut">
              <a:rPr lang="it-IT" smtClean="0"/>
              <a:t>03/12/2020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4A1299F-974F-40D0-949E-72588AD39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F37D5B9-123D-4AFF-9E21-D5D5A199B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82D5-C68E-4C0A-8346-FA359A3112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797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C025EE6-5546-47DD-B39E-DEE0267B0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4440E0A-2E8B-4AEA-BB0A-87B6FD04C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C0625DB-3C67-47D7-A2DE-F68E9E08A6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F5540-35FA-4810-8BC2-33992E9C0351}" type="datetimeFigureOut">
              <a:rPr lang="it-IT" smtClean="0"/>
              <a:t>03/12/2020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E7117F-D9D4-4F74-808E-DA91246E68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0FA54D5-0C37-48DE-9E4F-87EAAC536C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F82D5-C68E-4C0A-8346-FA359A3112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2312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9.png"/><Relationship Id="rId5" Type="http://schemas.openxmlformats.org/officeDocument/2006/relationships/image" Target="../media/image11.tm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4.png"/><Relationship Id="rId5" Type="http://schemas.openxmlformats.org/officeDocument/2006/relationships/image" Target="../media/image13.tm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F07307D-9C82-40D2-ACD5-E2DDD029E69F}"/>
              </a:ext>
            </a:extLst>
          </p:cNvPr>
          <p:cNvSpPr txBox="1"/>
          <p:nvPr/>
        </p:nvSpPr>
        <p:spPr>
          <a:xfrm>
            <a:off x="4305692" y="2287611"/>
            <a:ext cx="387677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BIOS               GRAFIA</a:t>
            </a:r>
          </a:p>
          <a:p>
            <a:r>
              <a:rPr lang="it-IT" sz="3200" b="1" dirty="0"/>
              <a:t>vita                scrittura</a:t>
            </a:r>
          </a:p>
          <a:p>
            <a:r>
              <a:rPr lang="it-IT" dirty="0"/>
              <a:t>            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EAD03DD0-ED2B-4B0C-A6FD-4A9EC26249D7}"/>
              </a:ext>
            </a:extLst>
          </p:cNvPr>
          <p:cNvSpPr/>
          <p:nvPr/>
        </p:nvSpPr>
        <p:spPr>
          <a:xfrm>
            <a:off x="3282318" y="378322"/>
            <a:ext cx="5904690" cy="92856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38100">
                  <a:noFill/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dern Love" panose="04090805081005020601" pitchFamily="82" charset="0"/>
              </a:rPr>
              <a:t>La biografia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3A32498F-5A10-42F3-AD77-8080767C91A8}"/>
              </a:ext>
            </a:extLst>
          </p:cNvPr>
          <p:cNvCxnSpPr/>
          <p:nvPr/>
        </p:nvCxnSpPr>
        <p:spPr>
          <a:xfrm flipH="1">
            <a:off x="4986779" y="1364281"/>
            <a:ext cx="443060" cy="89815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C4676CD5-A9C4-4A13-88BE-BCED933E3C25}"/>
              </a:ext>
            </a:extLst>
          </p:cNvPr>
          <p:cNvCxnSpPr/>
          <p:nvPr/>
        </p:nvCxnSpPr>
        <p:spPr>
          <a:xfrm>
            <a:off x="6836810" y="1354146"/>
            <a:ext cx="405353" cy="86044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A013884-CA88-4F23-AD8F-3651829B5D56}"/>
              </a:ext>
            </a:extLst>
          </p:cNvPr>
          <p:cNvSpPr txBox="1"/>
          <p:nvPr/>
        </p:nvSpPr>
        <p:spPr>
          <a:xfrm>
            <a:off x="2379482" y="5766556"/>
            <a:ext cx="7433035" cy="707886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FF0000"/>
                </a:solidFill>
                <a:latin typeface="Modern Love" panose="04090805081005020601" pitchFamily="82" charset="0"/>
              </a:rPr>
              <a:t>Classe 5 D Ins. Anna Toscano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AF13449F-BE0D-4F6B-84F0-0B7FCB44C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580" y="3574113"/>
            <a:ext cx="2049401" cy="1919606"/>
          </a:xfrm>
          <a:prstGeom prst="rect">
            <a:avLst/>
          </a:prstGeom>
        </p:spPr>
      </p:pic>
      <p:pic>
        <p:nvPicPr>
          <p:cNvPr id="1026" name="Picture 2" descr="Visualizza immagine di origine">
            <a:extLst>
              <a:ext uri="{FF2B5EF4-FFF2-40B4-BE49-F238E27FC236}">
                <a16:creationId xmlns:a16="http://schemas.microsoft.com/office/drawing/2014/main" id="{5D8D73E2-E25E-4D0C-8C53-F9DFDAA76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788" y="199387"/>
            <a:ext cx="1748748" cy="279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isualizza immagine di origine">
            <a:extLst>
              <a:ext uri="{FF2B5EF4-FFF2-40B4-BE49-F238E27FC236}">
                <a16:creationId xmlns:a16="http://schemas.microsoft.com/office/drawing/2014/main" id="{1C671165-84ED-402C-8FE5-BE6611F24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5" y="199387"/>
            <a:ext cx="1885433" cy="283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isualizza immagine di origine">
            <a:extLst>
              <a:ext uri="{FF2B5EF4-FFF2-40B4-BE49-F238E27FC236}">
                <a16:creationId xmlns:a16="http://schemas.microsoft.com/office/drawing/2014/main" id="{2157DC40-EECD-4F4E-8260-9923F87FC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405" y="3786206"/>
            <a:ext cx="1753600" cy="292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isualizza immagine di origine">
            <a:extLst>
              <a:ext uri="{FF2B5EF4-FFF2-40B4-BE49-F238E27FC236}">
                <a16:creationId xmlns:a16="http://schemas.microsoft.com/office/drawing/2014/main" id="{73D99DFE-8132-407B-B7D1-3EEF1005E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89" y="3747620"/>
            <a:ext cx="1921349" cy="300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isualizza immagine di origine">
            <a:extLst>
              <a:ext uri="{FF2B5EF4-FFF2-40B4-BE49-F238E27FC236}">
                <a16:creationId xmlns:a16="http://schemas.microsoft.com/office/drawing/2014/main" id="{936F9548-5907-473D-8784-3D775757D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031" y="2287611"/>
            <a:ext cx="1692323" cy="283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isualizza immagine di origine">
            <a:extLst>
              <a:ext uri="{FF2B5EF4-FFF2-40B4-BE49-F238E27FC236}">
                <a16:creationId xmlns:a16="http://schemas.microsoft.com/office/drawing/2014/main" id="{45E6A39C-C920-4F95-BC00-9AD04A560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655" y="2243536"/>
            <a:ext cx="1753600" cy="292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19042726-532E-4DA8-9C28-4CEFDF9A4ED2}"/>
              </a:ext>
            </a:extLst>
          </p:cNvPr>
          <p:cNvSpPr txBox="1"/>
          <p:nvPr/>
        </p:nvSpPr>
        <p:spPr>
          <a:xfrm>
            <a:off x="5504976" y="1738944"/>
            <a:ext cx="1234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Dal greco</a:t>
            </a:r>
          </a:p>
        </p:txBody>
      </p:sp>
    </p:spTree>
    <p:extLst>
      <p:ext uri="{BB962C8B-B14F-4D97-AF65-F5344CB8AC3E}">
        <p14:creationId xmlns:p14="http://schemas.microsoft.com/office/powerpoint/2010/main" val="2774596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ADCA96F1-7383-486C-96DF-50CF52FF55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02" y="223666"/>
            <a:ext cx="11276596" cy="6410668"/>
          </a:xfrm>
          <a:prstGeom prst="rect">
            <a:avLst/>
          </a:prstGeom>
          <a:ln w="57150">
            <a:solidFill>
              <a:schemeClr val="accent4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" name="20201203_001">
            <a:hlinkClick r:id="" action="ppaction://media"/>
            <a:extLst>
              <a:ext uri="{FF2B5EF4-FFF2-40B4-BE49-F238E27FC236}">
                <a16:creationId xmlns:a16="http://schemas.microsoft.com/office/drawing/2014/main" id="{D5906DC4-D281-4B3C-8D71-261BDE6879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46332" y="395926"/>
            <a:ext cx="1319833" cy="131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13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1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2003CDD8-4912-4362-AC77-06B7C71A43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87" y="226898"/>
            <a:ext cx="5449991" cy="4352925"/>
          </a:xfrm>
          <a:prstGeom prst="rect">
            <a:avLst/>
          </a:prstGeom>
        </p:spPr>
      </p:pic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59C10304-8866-41DB-B63F-3A1D49773D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840" y="3497345"/>
            <a:ext cx="6619773" cy="3133757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EB4D6B1-5A0F-4243-BC88-7D7E7E4895E5}"/>
              </a:ext>
            </a:extLst>
          </p:cNvPr>
          <p:cNvSpPr txBox="1"/>
          <p:nvPr/>
        </p:nvSpPr>
        <p:spPr>
          <a:xfrm>
            <a:off x="6378751" y="1092680"/>
            <a:ext cx="488448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400" dirty="0">
                <a:solidFill>
                  <a:schemeClr val="accent1">
                    <a:lumMod val="75000"/>
                  </a:schemeClr>
                </a:solidFill>
                <a:latin typeface="Modern Love" panose="04090805081005020601" pitchFamily="82" charset="0"/>
              </a:rPr>
              <a:t>Biografi di Pericle</a:t>
            </a:r>
          </a:p>
        </p:txBody>
      </p:sp>
      <p:pic>
        <p:nvPicPr>
          <p:cNvPr id="6" name="20201203_001 (1)">
            <a:hlinkClick r:id="" action="ppaction://media"/>
            <a:extLst>
              <a:ext uri="{FF2B5EF4-FFF2-40B4-BE49-F238E27FC236}">
                <a16:creationId xmlns:a16="http://schemas.microsoft.com/office/drawing/2014/main" id="{1E876644-A694-49B3-A226-E8586663FD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74451" y="4693798"/>
            <a:ext cx="1823325" cy="182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5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7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70F77932-B3B2-4F93-B614-BB8815E7A4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530" y="398910"/>
            <a:ext cx="6438900" cy="876300"/>
          </a:xfrm>
          <a:prstGeom prst="rect">
            <a:avLst/>
          </a:prstGeom>
        </p:spPr>
      </p:pic>
      <p:pic>
        <p:nvPicPr>
          <p:cNvPr id="12" name="Immagine 11" descr="Immagine che contiene testo, parete, interni, persona&#10;&#10;Descrizione generata automaticamente">
            <a:extLst>
              <a:ext uri="{FF2B5EF4-FFF2-40B4-BE49-F238E27FC236}">
                <a16:creationId xmlns:a16="http://schemas.microsoft.com/office/drawing/2014/main" id="{F00275CB-B2E8-473F-86A1-89641DCC19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02" y="2212941"/>
            <a:ext cx="5706114" cy="3461710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2DEDBA0-ADA0-44C9-B9E8-5010A6423C6C}"/>
              </a:ext>
            </a:extLst>
          </p:cNvPr>
          <p:cNvSpPr txBox="1"/>
          <p:nvPr/>
        </p:nvSpPr>
        <p:spPr>
          <a:xfrm>
            <a:off x="234530" y="1343966"/>
            <a:ext cx="609442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A questo indirizzo:</a:t>
            </a:r>
          </a:p>
          <a:p>
            <a:r>
              <a:rPr lang="it-IT" sz="2800" b="1" dirty="0"/>
              <a:t>http://www.ovovideo.com/pericles/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27C27117-3419-418F-BB80-6FF8866DD0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1989" y="3429000"/>
            <a:ext cx="840507" cy="1160700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FD68B6E-BE91-4538-9DAC-B7B0267419AC}"/>
              </a:ext>
            </a:extLst>
          </p:cNvPr>
          <p:cNvSpPr txBox="1"/>
          <p:nvPr/>
        </p:nvSpPr>
        <p:spPr>
          <a:xfrm>
            <a:off x="7002496" y="4237829"/>
            <a:ext cx="50481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Ora diventa un biografo e con le notizie che hai a disposizione scrivi la biografia di Pericle. Rileggi le didascalie, la sua carta d’identità e rivedi il video appuntando le notizie più importanti riferite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alla politica e le riforme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alla guerra del Peloponneso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alla sua morte</a:t>
            </a:r>
            <a:endParaRPr lang="it-IT" dirty="0"/>
          </a:p>
          <a:p>
            <a:endParaRPr lang="it-IT" dirty="0"/>
          </a:p>
        </p:txBody>
      </p:sp>
      <p:sp>
        <p:nvSpPr>
          <p:cNvPr id="17" name="Callout: freccia in giù 16">
            <a:extLst>
              <a:ext uri="{FF2B5EF4-FFF2-40B4-BE49-F238E27FC236}">
                <a16:creationId xmlns:a16="http://schemas.microsoft.com/office/drawing/2014/main" id="{00CF6DA9-C6A2-4490-A62E-679EADA61D16}"/>
              </a:ext>
            </a:extLst>
          </p:cNvPr>
          <p:cNvSpPr/>
          <p:nvPr/>
        </p:nvSpPr>
        <p:spPr>
          <a:xfrm>
            <a:off x="8216221" y="462030"/>
            <a:ext cx="2488676" cy="1282045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42918"/>
            </a:avLst>
          </a:prstGeom>
          <a:solidFill>
            <a:schemeClr val="bg1"/>
          </a:solidFill>
          <a:ln w="57150"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ysClr val="windowText" lastClr="000000"/>
                </a:solidFill>
              </a:rPr>
              <a:t>ATTIVITA’</a:t>
            </a:r>
            <a:endParaRPr lang="it-IT" sz="2800" b="1" dirty="0"/>
          </a:p>
        </p:txBody>
      </p:sp>
      <p:pic>
        <p:nvPicPr>
          <p:cNvPr id="10" name="20201203_002">
            <a:hlinkClick r:id="" action="ppaction://media"/>
            <a:extLst>
              <a:ext uri="{FF2B5EF4-FFF2-40B4-BE49-F238E27FC236}">
                <a16:creationId xmlns:a16="http://schemas.microsoft.com/office/drawing/2014/main" id="{32C1F3F7-D86E-43C9-9163-6F6079623F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1832" y="1852187"/>
            <a:ext cx="1868536" cy="172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38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01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83</Words>
  <Application>Microsoft Office PowerPoint</Application>
  <PresentationFormat>Widescreen</PresentationFormat>
  <Paragraphs>14</Paragraphs>
  <Slides>4</Slides>
  <Notes>0</Notes>
  <HiddenSlides>0</HiddenSlides>
  <MMClips>3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Modern Love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vincenzo giordano</dc:creator>
  <cp:lastModifiedBy>vincenzo giordano</cp:lastModifiedBy>
  <cp:revision>1</cp:revision>
  <dcterms:created xsi:type="dcterms:W3CDTF">2020-11-30T13:33:33Z</dcterms:created>
  <dcterms:modified xsi:type="dcterms:W3CDTF">2020-12-03T13:34:11Z</dcterms:modified>
</cp:coreProperties>
</file>