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61" r:id="rId4"/>
    <p:sldId id="258" r:id="rId5"/>
    <p:sldId id="264" r:id="rId6"/>
    <p:sldId id="265" r:id="rId7"/>
    <p:sldId id="256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FC0DF7-7C53-467D-BD04-B991378BF0F0}" v="109" dt="2020-12-21T07:28:53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E0FC0DF7-7C53-467D-BD04-B991378BF0F0}"/>
    <pc:docChg chg="custSel addSld delSld modSld sldOrd">
      <pc:chgData name="vincenzo giordano" userId="e19a4cf7edf4d346" providerId="LiveId" clId="{E0FC0DF7-7C53-467D-BD04-B991378BF0F0}" dt="2020-12-21T10:58:00.973" v="698" actId="1582"/>
      <pc:docMkLst>
        <pc:docMk/>
      </pc:docMkLst>
      <pc:sldChg chg="addSp delSp modSp new mod ord setBg modClrScheme modAnim chgLayout">
        <pc:chgData name="vincenzo giordano" userId="e19a4cf7edf4d346" providerId="LiveId" clId="{E0FC0DF7-7C53-467D-BD04-B991378BF0F0}" dt="2020-12-21T07:28:19.998" v="627" actId="1076"/>
        <pc:sldMkLst>
          <pc:docMk/>
          <pc:sldMk cId="679834088" sldId="256"/>
        </pc:sldMkLst>
        <pc:spChg chg="del">
          <ac:chgData name="vincenzo giordano" userId="e19a4cf7edf4d346" providerId="LiveId" clId="{E0FC0DF7-7C53-467D-BD04-B991378BF0F0}" dt="2020-12-10T10:58:47.893" v="1" actId="700"/>
          <ac:spMkLst>
            <pc:docMk/>
            <pc:sldMk cId="679834088" sldId="256"/>
            <ac:spMk id="2" creationId="{24FEB2E4-18ED-4121-86C1-ED496FCC1D89}"/>
          </ac:spMkLst>
        </pc:spChg>
        <pc:spChg chg="del">
          <ac:chgData name="vincenzo giordano" userId="e19a4cf7edf4d346" providerId="LiveId" clId="{E0FC0DF7-7C53-467D-BD04-B991378BF0F0}" dt="2020-12-10T10:58:47.893" v="1" actId="700"/>
          <ac:spMkLst>
            <pc:docMk/>
            <pc:sldMk cId="679834088" sldId="256"/>
            <ac:spMk id="3" creationId="{27C59087-E0ED-4DB3-B388-62E3EFCC8E62}"/>
          </ac:spMkLst>
        </pc:spChg>
        <pc:picChg chg="add mod">
          <ac:chgData name="vincenzo giordano" userId="e19a4cf7edf4d346" providerId="LiveId" clId="{E0FC0DF7-7C53-467D-BD04-B991378BF0F0}" dt="2020-12-21T07:26:55.735" v="618"/>
          <ac:picMkLst>
            <pc:docMk/>
            <pc:sldMk cId="679834088" sldId="256"/>
            <ac:picMk id="2" creationId="{D5BC1B67-B112-44FE-B402-BA82D996A88B}"/>
          </ac:picMkLst>
        </pc:picChg>
        <pc:picChg chg="add del mod">
          <ac:chgData name="vincenzo giordano" userId="e19a4cf7edf4d346" providerId="LiveId" clId="{E0FC0DF7-7C53-467D-BD04-B991378BF0F0}" dt="2020-12-20T15:23:36.800" v="551" actId="478"/>
          <ac:picMkLst>
            <pc:docMk/>
            <pc:sldMk cId="679834088" sldId="256"/>
            <ac:picMk id="3" creationId="{12576E87-7C31-4960-AF0A-531FBEC78922}"/>
          </ac:picMkLst>
        </pc:picChg>
        <pc:picChg chg="add mod">
          <ac:chgData name="vincenzo giordano" userId="e19a4cf7edf4d346" providerId="LiveId" clId="{E0FC0DF7-7C53-467D-BD04-B991378BF0F0}" dt="2020-12-20T15:33:54.901" v="556" actId="14100"/>
          <ac:picMkLst>
            <pc:docMk/>
            <pc:sldMk cId="679834088" sldId="256"/>
            <ac:picMk id="4" creationId="{14B8E5C1-7FD6-42AD-A44E-5F2BB57087F1}"/>
          </ac:picMkLst>
        </pc:picChg>
        <pc:picChg chg="add mod">
          <ac:chgData name="vincenzo giordano" userId="e19a4cf7edf4d346" providerId="LiveId" clId="{E0FC0DF7-7C53-467D-BD04-B991378BF0F0}" dt="2020-12-21T07:27:15.844" v="621" actId="1076"/>
          <ac:picMkLst>
            <pc:docMk/>
            <pc:sldMk cId="679834088" sldId="256"/>
            <ac:picMk id="5" creationId="{2B46C46E-EF62-4C04-B369-9D5C8588ED81}"/>
          </ac:picMkLst>
        </pc:picChg>
        <pc:picChg chg="add mod">
          <ac:chgData name="vincenzo giordano" userId="e19a4cf7edf4d346" providerId="LiveId" clId="{E0FC0DF7-7C53-467D-BD04-B991378BF0F0}" dt="2020-12-21T07:28:12.086" v="625" actId="1076"/>
          <ac:picMkLst>
            <pc:docMk/>
            <pc:sldMk cId="679834088" sldId="256"/>
            <ac:picMk id="7" creationId="{473000C4-5DF2-4E26-AB24-7E8773F8EA95}"/>
          </ac:picMkLst>
        </pc:picChg>
        <pc:picChg chg="add mod">
          <ac:chgData name="vincenzo giordano" userId="e19a4cf7edf4d346" providerId="LiveId" clId="{E0FC0DF7-7C53-467D-BD04-B991378BF0F0}" dt="2020-12-21T07:28:19.998" v="627" actId="1076"/>
          <ac:picMkLst>
            <pc:docMk/>
            <pc:sldMk cId="679834088" sldId="256"/>
            <ac:picMk id="8" creationId="{AE90BFF8-B911-4B2F-9ADE-3FC17DE5665F}"/>
          </ac:picMkLst>
        </pc:picChg>
      </pc:sldChg>
      <pc:sldChg chg="addSp modSp new mod ord setBg">
        <pc:chgData name="vincenzo giordano" userId="e19a4cf7edf4d346" providerId="LiveId" clId="{E0FC0DF7-7C53-467D-BD04-B991378BF0F0}" dt="2020-12-18T07:09:46.850" v="92" actId="1076"/>
        <pc:sldMkLst>
          <pc:docMk/>
          <pc:sldMk cId="3343135081" sldId="257"/>
        </pc:sldMkLst>
        <pc:spChg chg="add mod">
          <ac:chgData name="vincenzo giordano" userId="e19a4cf7edf4d346" providerId="LiveId" clId="{E0FC0DF7-7C53-467D-BD04-B991378BF0F0}" dt="2020-12-18T07:09:46.850" v="92" actId="1076"/>
          <ac:spMkLst>
            <pc:docMk/>
            <pc:sldMk cId="3343135081" sldId="257"/>
            <ac:spMk id="8" creationId="{82D82075-3503-4714-81EF-2520027FC5BE}"/>
          </ac:spMkLst>
        </pc:spChg>
        <pc:picChg chg="add mod">
          <ac:chgData name="vincenzo giordano" userId="e19a4cf7edf4d346" providerId="LiveId" clId="{E0FC0DF7-7C53-467D-BD04-B991378BF0F0}" dt="2020-12-17T07:34:59.936" v="24" actId="14100"/>
          <ac:picMkLst>
            <pc:docMk/>
            <pc:sldMk cId="3343135081" sldId="257"/>
            <ac:picMk id="2" creationId="{97576026-1648-4AA6-BFA1-A4332FEE6DC7}"/>
          </ac:picMkLst>
        </pc:picChg>
        <pc:picChg chg="add mod">
          <ac:chgData name="vincenzo giordano" userId="e19a4cf7edf4d346" providerId="LiveId" clId="{E0FC0DF7-7C53-467D-BD04-B991378BF0F0}" dt="2020-12-17T07:35:16.069" v="25" actId="688"/>
          <ac:picMkLst>
            <pc:docMk/>
            <pc:sldMk cId="3343135081" sldId="257"/>
            <ac:picMk id="3" creationId="{6D206D3C-1B6B-40A3-A707-D5F7A3D05A19}"/>
          </ac:picMkLst>
        </pc:picChg>
        <pc:picChg chg="add mod">
          <ac:chgData name="vincenzo giordano" userId="e19a4cf7edf4d346" providerId="LiveId" clId="{E0FC0DF7-7C53-467D-BD04-B991378BF0F0}" dt="2020-12-17T07:35:27.219" v="26" actId="688"/>
          <ac:picMkLst>
            <pc:docMk/>
            <pc:sldMk cId="3343135081" sldId="257"/>
            <ac:picMk id="5" creationId="{6093DC96-B5B2-4E39-8131-724F1DEFF98B}"/>
          </ac:picMkLst>
        </pc:picChg>
        <pc:picChg chg="add mod">
          <ac:chgData name="vincenzo giordano" userId="e19a4cf7edf4d346" providerId="LiveId" clId="{E0FC0DF7-7C53-467D-BD04-B991378BF0F0}" dt="2020-12-17T11:29:02.479" v="42" actId="1076"/>
          <ac:picMkLst>
            <pc:docMk/>
            <pc:sldMk cId="3343135081" sldId="257"/>
            <ac:picMk id="6" creationId="{2D1DEAEC-2392-4861-9B1E-202B92B90B5F}"/>
          </ac:picMkLst>
        </pc:picChg>
        <pc:picChg chg="add mod">
          <ac:chgData name="vincenzo giordano" userId="e19a4cf7edf4d346" providerId="LiveId" clId="{E0FC0DF7-7C53-467D-BD04-B991378BF0F0}" dt="2020-12-17T11:29:00.475" v="41" actId="1076"/>
          <ac:picMkLst>
            <pc:docMk/>
            <pc:sldMk cId="3343135081" sldId="257"/>
            <ac:picMk id="7" creationId="{681330C4-F37B-4D85-8B09-38BEE65B4941}"/>
          </ac:picMkLst>
        </pc:picChg>
      </pc:sldChg>
      <pc:sldChg chg="addSp delSp modSp add mod ord setBg modAnim">
        <pc:chgData name="vincenzo giordano" userId="e19a4cf7edf4d346" providerId="LiveId" clId="{E0FC0DF7-7C53-467D-BD04-B991378BF0F0}" dt="2020-12-21T07:28:55.318" v="631" actId="1076"/>
        <pc:sldMkLst>
          <pc:docMk/>
          <pc:sldMk cId="965903297" sldId="258"/>
        </pc:sldMkLst>
        <pc:spChg chg="mod">
          <ac:chgData name="vincenzo giordano" userId="e19a4cf7edf4d346" providerId="LiveId" clId="{E0FC0DF7-7C53-467D-BD04-B991378BF0F0}" dt="2020-12-20T14:27:49.364" v="345" actId="14861"/>
          <ac:spMkLst>
            <pc:docMk/>
            <pc:sldMk cId="965903297" sldId="258"/>
            <ac:spMk id="3" creationId="{630F4621-E217-4ECC-9602-0B4E27716145}"/>
          </ac:spMkLst>
        </pc:spChg>
        <pc:spChg chg="mod">
          <ac:chgData name="vincenzo giordano" userId="e19a4cf7edf4d346" providerId="LiveId" clId="{E0FC0DF7-7C53-467D-BD04-B991378BF0F0}" dt="2020-12-21T07:20:02.775" v="597" actId="1076"/>
          <ac:spMkLst>
            <pc:docMk/>
            <pc:sldMk cId="965903297" sldId="258"/>
            <ac:spMk id="8" creationId="{B0112A60-46E6-4574-A77B-08C9856105B6}"/>
          </ac:spMkLst>
        </pc:spChg>
        <pc:spChg chg="mod">
          <ac:chgData name="vincenzo giordano" userId="e19a4cf7edf4d346" providerId="LiveId" clId="{E0FC0DF7-7C53-467D-BD04-B991378BF0F0}" dt="2020-12-20T14:26:37.267" v="335" actId="1076"/>
          <ac:spMkLst>
            <pc:docMk/>
            <pc:sldMk cId="965903297" sldId="258"/>
            <ac:spMk id="25" creationId="{A2360444-1ED9-4CFE-A1FE-41FAEA8F3247}"/>
          </ac:spMkLst>
        </pc:spChg>
        <pc:spChg chg="mod">
          <ac:chgData name="vincenzo giordano" userId="e19a4cf7edf4d346" providerId="LiveId" clId="{E0FC0DF7-7C53-467D-BD04-B991378BF0F0}" dt="2020-12-18T07:32:27.327" v="172" actId="1076"/>
          <ac:spMkLst>
            <pc:docMk/>
            <pc:sldMk cId="965903297" sldId="258"/>
            <ac:spMk id="27" creationId="{88D4DB68-AA27-4AD2-8D2C-1D4D363BB2C0}"/>
          </ac:spMkLst>
        </pc:spChg>
        <pc:picChg chg="add mod">
          <ac:chgData name="vincenzo giordano" userId="e19a4cf7edf4d346" providerId="LiveId" clId="{E0FC0DF7-7C53-467D-BD04-B991378BF0F0}" dt="2020-12-21T07:22:48.015" v="611"/>
          <ac:picMkLst>
            <pc:docMk/>
            <pc:sldMk cId="965903297" sldId="258"/>
            <ac:picMk id="2" creationId="{72FDC048-0529-45E8-B6D9-66900152593D}"/>
          </ac:picMkLst>
        </pc:picChg>
        <pc:picChg chg="add del mod">
          <ac:chgData name="vincenzo giordano" userId="e19a4cf7edf4d346" providerId="LiveId" clId="{E0FC0DF7-7C53-467D-BD04-B991378BF0F0}" dt="2020-12-21T07:01:48.395" v="591" actId="478"/>
          <ac:picMkLst>
            <pc:docMk/>
            <pc:sldMk cId="965903297" sldId="258"/>
            <ac:picMk id="9" creationId="{616FE9BC-FC01-47AE-882F-E4553E8C9C67}"/>
          </ac:picMkLst>
        </pc:picChg>
        <pc:picChg chg="add mod">
          <ac:chgData name="vincenzo giordano" userId="e19a4cf7edf4d346" providerId="LiveId" clId="{E0FC0DF7-7C53-467D-BD04-B991378BF0F0}" dt="2020-12-21T07:28:48.870" v="629" actId="1076"/>
          <ac:picMkLst>
            <pc:docMk/>
            <pc:sldMk cId="965903297" sldId="258"/>
            <ac:picMk id="11" creationId="{2C730D66-920B-4D1C-B1CC-FB295FBFA747}"/>
          </ac:picMkLst>
        </pc:picChg>
        <pc:picChg chg="add mod">
          <ac:chgData name="vincenzo giordano" userId="e19a4cf7edf4d346" providerId="LiveId" clId="{E0FC0DF7-7C53-467D-BD04-B991378BF0F0}" dt="2020-12-21T07:28:55.318" v="631" actId="1076"/>
          <ac:picMkLst>
            <pc:docMk/>
            <pc:sldMk cId="965903297" sldId="258"/>
            <ac:picMk id="12" creationId="{76DDB642-605C-49C1-B4B7-C2DBA58E7994}"/>
          </ac:picMkLst>
        </pc:picChg>
        <pc:picChg chg="mod">
          <ac:chgData name="vincenzo giordano" userId="e19a4cf7edf4d346" providerId="LiveId" clId="{E0FC0DF7-7C53-467D-BD04-B991378BF0F0}" dt="2020-12-21T07:22:33.571" v="608" actId="1076"/>
          <ac:picMkLst>
            <pc:docMk/>
            <pc:sldMk cId="965903297" sldId="258"/>
            <ac:picMk id="1026" creationId="{FB05EDF1-38CF-4941-AE4F-8949F3D1ECAE}"/>
          </ac:picMkLst>
        </pc:picChg>
        <pc:picChg chg="mod">
          <ac:chgData name="vincenzo giordano" userId="e19a4cf7edf4d346" providerId="LiveId" clId="{E0FC0DF7-7C53-467D-BD04-B991378BF0F0}" dt="2020-12-21T07:20:06.628" v="598" actId="1076"/>
          <ac:picMkLst>
            <pc:docMk/>
            <pc:sldMk cId="965903297" sldId="258"/>
            <ac:picMk id="2052" creationId="{8EB1378E-6B33-45DD-8164-D8B8ED2FACA2}"/>
          </ac:picMkLst>
        </pc:picChg>
        <pc:picChg chg="mod">
          <ac:chgData name="vincenzo giordano" userId="e19a4cf7edf4d346" providerId="LiveId" clId="{E0FC0DF7-7C53-467D-BD04-B991378BF0F0}" dt="2020-12-20T14:26:40.670" v="336" actId="14100"/>
          <ac:picMkLst>
            <pc:docMk/>
            <pc:sldMk cId="965903297" sldId="258"/>
            <ac:picMk id="2054" creationId="{DDFD010F-2AEC-43AB-AFBF-C5CE1164AE61}"/>
          </ac:picMkLst>
        </pc:picChg>
      </pc:sldChg>
      <pc:sldChg chg="addSp delSp add del mod ord delAnim">
        <pc:chgData name="vincenzo giordano" userId="e19a4cf7edf4d346" providerId="LiveId" clId="{E0FC0DF7-7C53-467D-BD04-B991378BF0F0}" dt="2020-12-20T14:19:26.676" v="308" actId="47"/>
        <pc:sldMkLst>
          <pc:docMk/>
          <pc:sldMk cId="1476256791" sldId="260"/>
        </pc:sldMkLst>
        <pc:spChg chg="del">
          <ac:chgData name="vincenzo giordano" userId="e19a4cf7edf4d346" providerId="LiveId" clId="{E0FC0DF7-7C53-467D-BD04-B991378BF0F0}" dt="2020-12-18T07:21:22.907" v="135" actId="478"/>
          <ac:spMkLst>
            <pc:docMk/>
            <pc:sldMk cId="1476256791" sldId="260"/>
            <ac:spMk id="6" creationId="{4AE2FEEC-D9C0-48E4-8DD8-434363FB76D4}"/>
          </ac:spMkLst>
        </pc:spChg>
        <pc:picChg chg="del">
          <ac:chgData name="vincenzo giordano" userId="e19a4cf7edf4d346" providerId="LiveId" clId="{E0FC0DF7-7C53-467D-BD04-B991378BF0F0}" dt="2020-12-18T07:21:06.703" v="134" actId="478"/>
          <ac:picMkLst>
            <pc:docMk/>
            <pc:sldMk cId="1476256791" sldId="260"/>
            <ac:picMk id="4" creationId="{65FB83B1-1891-4F8B-9A7C-A4A189D7373A}"/>
          </ac:picMkLst>
        </pc:picChg>
        <pc:picChg chg="add">
          <ac:chgData name="vincenzo giordano" userId="e19a4cf7edf4d346" providerId="LiveId" clId="{E0FC0DF7-7C53-467D-BD04-B991378BF0F0}" dt="2020-12-20T14:18:16.545" v="296"/>
          <ac:picMkLst>
            <pc:docMk/>
            <pc:sldMk cId="1476256791" sldId="260"/>
            <ac:picMk id="1026" creationId="{FEE8B0DA-8209-41A5-A7AD-BE63A14C5DB0}"/>
          </ac:picMkLst>
        </pc:picChg>
      </pc:sldChg>
      <pc:sldChg chg="addSp delSp modSp new mod">
        <pc:chgData name="vincenzo giordano" userId="e19a4cf7edf4d346" providerId="LiveId" clId="{E0FC0DF7-7C53-467D-BD04-B991378BF0F0}" dt="2020-12-20T15:21:12.492" v="545" actId="1076"/>
        <pc:sldMkLst>
          <pc:docMk/>
          <pc:sldMk cId="761847723" sldId="261"/>
        </pc:sldMkLst>
        <pc:spChg chg="add mod">
          <ac:chgData name="vincenzo giordano" userId="e19a4cf7edf4d346" providerId="LiveId" clId="{E0FC0DF7-7C53-467D-BD04-B991378BF0F0}" dt="2020-12-20T14:16:45.726" v="291" actId="14100"/>
          <ac:spMkLst>
            <pc:docMk/>
            <pc:sldMk cId="761847723" sldId="261"/>
            <ac:spMk id="4" creationId="{3E7F7C6A-93A9-4D4D-A082-BC9B1F4A757D}"/>
          </ac:spMkLst>
        </pc:spChg>
        <pc:spChg chg="add mod">
          <ac:chgData name="vincenzo giordano" userId="e19a4cf7edf4d346" providerId="LiveId" clId="{E0FC0DF7-7C53-467D-BD04-B991378BF0F0}" dt="2020-12-20T14:17:24.177" v="295" actId="14100"/>
          <ac:spMkLst>
            <pc:docMk/>
            <pc:sldMk cId="761847723" sldId="261"/>
            <ac:spMk id="6" creationId="{97BF5068-0778-4407-A8ED-FDA8F7A344BB}"/>
          </ac:spMkLst>
        </pc:spChg>
        <pc:spChg chg="add del mod">
          <ac:chgData name="vincenzo giordano" userId="e19a4cf7edf4d346" providerId="LiveId" clId="{E0FC0DF7-7C53-467D-BD04-B991378BF0F0}" dt="2020-12-20T14:11:10.924" v="219"/>
          <ac:spMkLst>
            <pc:docMk/>
            <pc:sldMk cId="761847723" sldId="261"/>
            <ac:spMk id="8" creationId="{964EE11D-5ACF-4536-B0B2-37547AAD786D}"/>
          </ac:spMkLst>
        </pc:spChg>
        <pc:spChg chg="add mod">
          <ac:chgData name="vincenzo giordano" userId="e19a4cf7edf4d346" providerId="LiveId" clId="{E0FC0DF7-7C53-467D-BD04-B991378BF0F0}" dt="2020-12-20T14:16:36.891" v="288" actId="14100"/>
          <ac:spMkLst>
            <pc:docMk/>
            <pc:sldMk cId="761847723" sldId="261"/>
            <ac:spMk id="10" creationId="{643FC018-3D1D-4676-A233-FA6A56AEEEEC}"/>
          </ac:spMkLst>
        </pc:spChg>
        <pc:spChg chg="add mod">
          <ac:chgData name="vincenzo giordano" userId="e19a4cf7edf4d346" providerId="LiveId" clId="{E0FC0DF7-7C53-467D-BD04-B991378BF0F0}" dt="2020-12-20T14:15:56.360" v="278" actId="1076"/>
          <ac:spMkLst>
            <pc:docMk/>
            <pc:sldMk cId="761847723" sldId="261"/>
            <ac:spMk id="12" creationId="{01873533-6E65-475D-9DC4-839376BB5DF3}"/>
          </ac:spMkLst>
        </pc:spChg>
        <pc:spChg chg="add mod">
          <ac:chgData name="vincenzo giordano" userId="e19a4cf7edf4d346" providerId="LiveId" clId="{E0FC0DF7-7C53-467D-BD04-B991378BF0F0}" dt="2020-12-20T15:09:58.367" v="432" actId="207"/>
          <ac:spMkLst>
            <pc:docMk/>
            <pc:sldMk cId="761847723" sldId="261"/>
            <ac:spMk id="19" creationId="{2695E994-A85B-415D-B027-7D097E474A7D}"/>
          </ac:spMkLst>
        </pc:spChg>
        <pc:spChg chg="add del">
          <ac:chgData name="vincenzo giordano" userId="e19a4cf7edf4d346" providerId="LiveId" clId="{E0FC0DF7-7C53-467D-BD04-B991378BF0F0}" dt="2020-12-20T15:04:22.004" v="423" actId="478"/>
          <ac:spMkLst>
            <pc:docMk/>
            <pc:sldMk cId="761847723" sldId="261"/>
            <ac:spMk id="20" creationId="{9ECF9CDC-D345-40E4-999F-B5FEFF6B4A27}"/>
          </ac:spMkLst>
        </pc:spChg>
        <pc:picChg chg="add mod">
          <ac:chgData name="vincenzo giordano" userId="e19a4cf7edf4d346" providerId="LiveId" clId="{E0FC0DF7-7C53-467D-BD04-B991378BF0F0}" dt="2020-12-20T14:16:14.891" v="281" actId="14100"/>
          <ac:picMkLst>
            <pc:docMk/>
            <pc:sldMk cId="761847723" sldId="261"/>
            <ac:picMk id="3" creationId="{C2BD8B1C-E5F3-4005-9268-1464659A1D32}"/>
          </ac:picMkLst>
        </pc:picChg>
        <pc:picChg chg="add del mod">
          <ac:chgData name="vincenzo giordano" userId="e19a4cf7edf4d346" providerId="LiveId" clId="{E0FC0DF7-7C53-467D-BD04-B991378BF0F0}" dt="2020-12-20T14:13:42.367" v="245" actId="478"/>
          <ac:picMkLst>
            <pc:docMk/>
            <pc:sldMk cId="761847723" sldId="261"/>
            <ac:picMk id="5" creationId="{07614D07-92D8-48DC-B3EA-9E0ECD1637B3}"/>
          </ac:picMkLst>
        </pc:picChg>
        <pc:picChg chg="add mod">
          <ac:chgData name="vincenzo giordano" userId="e19a4cf7edf4d346" providerId="LiveId" clId="{E0FC0DF7-7C53-467D-BD04-B991378BF0F0}" dt="2020-12-20T14:17:20.404" v="293" actId="1076"/>
          <ac:picMkLst>
            <pc:docMk/>
            <pc:sldMk cId="761847723" sldId="261"/>
            <ac:picMk id="7" creationId="{A46C6AAD-F13D-458D-97D4-27B9090C22E3}"/>
          </ac:picMkLst>
        </pc:picChg>
        <pc:picChg chg="add mod">
          <ac:chgData name="vincenzo giordano" userId="e19a4cf7edf4d346" providerId="LiveId" clId="{E0FC0DF7-7C53-467D-BD04-B991378BF0F0}" dt="2020-12-20T14:16:32.379" v="286" actId="1076"/>
          <ac:picMkLst>
            <pc:docMk/>
            <pc:sldMk cId="761847723" sldId="261"/>
            <ac:picMk id="9" creationId="{B87EF451-0B8D-485E-8AC8-5B8D2447C608}"/>
          </ac:picMkLst>
        </pc:picChg>
        <pc:picChg chg="add mod">
          <ac:chgData name="vincenzo giordano" userId="e19a4cf7edf4d346" providerId="LiveId" clId="{E0FC0DF7-7C53-467D-BD04-B991378BF0F0}" dt="2020-12-20T14:16:43.244" v="290" actId="14100"/>
          <ac:picMkLst>
            <pc:docMk/>
            <pc:sldMk cId="761847723" sldId="261"/>
            <ac:picMk id="11" creationId="{1591082F-EFE1-4477-87CF-C6917318FF66}"/>
          </ac:picMkLst>
        </pc:picChg>
        <pc:picChg chg="add del mod">
          <ac:chgData name="vincenzo giordano" userId="e19a4cf7edf4d346" providerId="LiveId" clId="{E0FC0DF7-7C53-467D-BD04-B991378BF0F0}" dt="2020-12-20T14:23:53.937" v="313" actId="478"/>
          <ac:picMkLst>
            <pc:docMk/>
            <pc:sldMk cId="761847723" sldId="261"/>
            <ac:picMk id="14" creationId="{907EF145-51F0-44F4-A79D-D0F02777B2B6}"/>
          </ac:picMkLst>
        </pc:picChg>
        <pc:picChg chg="add mod">
          <ac:chgData name="vincenzo giordano" userId="e19a4cf7edf4d346" providerId="LiveId" clId="{E0FC0DF7-7C53-467D-BD04-B991378BF0F0}" dt="2020-12-20T14:24:23.542" v="325" actId="1076"/>
          <ac:picMkLst>
            <pc:docMk/>
            <pc:sldMk cId="761847723" sldId="261"/>
            <ac:picMk id="16" creationId="{1E421313-0CAA-45D4-901C-D32E7B7559AC}"/>
          </ac:picMkLst>
        </pc:picChg>
        <pc:picChg chg="add del mod">
          <ac:chgData name="vincenzo giordano" userId="e19a4cf7edf4d346" providerId="LiveId" clId="{E0FC0DF7-7C53-467D-BD04-B991378BF0F0}" dt="2020-12-20T14:24:10.078" v="322" actId="478"/>
          <ac:picMkLst>
            <pc:docMk/>
            <pc:sldMk cId="761847723" sldId="261"/>
            <ac:picMk id="18" creationId="{2DDAE195-DCEC-4392-8E3F-BFAAA737DA0C}"/>
          </ac:picMkLst>
        </pc:picChg>
        <pc:picChg chg="add mod">
          <ac:chgData name="vincenzo giordano" userId="e19a4cf7edf4d346" providerId="LiveId" clId="{E0FC0DF7-7C53-467D-BD04-B991378BF0F0}" dt="2020-12-20T14:24:35.171" v="328" actId="1076"/>
          <ac:picMkLst>
            <pc:docMk/>
            <pc:sldMk cId="761847723" sldId="261"/>
            <ac:picMk id="21" creationId="{C151A0AC-1D7F-451F-BF62-694FC89AC90F}"/>
          </ac:picMkLst>
        </pc:picChg>
        <pc:picChg chg="add del mod">
          <ac:chgData name="vincenzo giordano" userId="e19a4cf7edf4d346" providerId="LiveId" clId="{E0FC0DF7-7C53-467D-BD04-B991378BF0F0}" dt="2020-12-20T15:05:19.392" v="425" actId="478"/>
          <ac:picMkLst>
            <pc:docMk/>
            <pc:sldMk cId="761847723" sldId="261"/>
            <ac:picMk id="23" creationId="{893F8EA2-4D7A-402F-BEBD-85BBBE0CDC8B}"/>
          </ac:picMkLst>
        </pc:picChg>
        <pc:picChg chg="add del mod">
          <ac:chgData name="vincenzo giordano" userId="e19a4cf7edf4d346" providerId="LiveId" clId="{E0FC0DF7-7C53-467D-BD04-B991378BF0F0}" dt="2020-12-20T15:09:09.208" v="428" actId="478"/>
          <ac:picMkLst>
            <pc:docMk/>
            <pc:sldMk cId="761847723" sldId="261"/>
            <ac:picMk id="25" creationId="{01C3E7A7-CD51-448E-B1D3-4E3EDF6EA2AB}"/>
          </ac:picMkLst>
        </pc:picChg>
        <pc:picChg chg="add mod ord">
          <ac:chgData name="vincenzo giordano" userId="e19a4cf7edf4d346" providerId="LiveId" clId="{E0FC0DF7-7C53-467D-BD04-B991378BF0F0}" dt="2020-12-20T15:21:12.492" v="545" actId="1076"/>
          <ac:picMkLst>
            <pc:docMk/>
            <pc:sldMk cId="761847723" sldId="261"/>
            <ac:picMk id="28" creationId="{32C856E7-1AC1-4A37-A4B1-0259081A705F}"/>
          </ac:picMkLst>
        </pc:picChg>
        <pc:picChg chg="add del">
          <ac:chgData name="vincenzo giordano" userId="e19a4cf7edf4d346" providerId="LiveId" clId="{E0FC0DF7-7C53-467D-BD04-B991378BF0F0}" dt="2020-12-20T14:18:42.276" v="298"/>
          <ac:picMkLst>
            <pc:docMk/>
            <pc:sldMk cId="761847723" sldId="261"/>
            <ac:picMk id="2050" creationId="{0CADF4F0-4865-4F75-8412-41BF73E9B673}"/>
          </ac:picMkLst>
        </pc:picChg>
        <pc:picChg chg="add mod">
          <ac:chgData name="vincenzo giordano" userId="e19a4cf7edf4d346" providerId="LiveId" clId="{E0FC0DF7-7C53-467D-BD04-B991378BF0F0}" dt="2020-12-20T14:19:19.010" v="307" actId="171"/>
          <ac:picMkLst>
            <pc:docMk/>
            <pc:sldMk cId="761847723" sldId="261"/>
            <ac:picMk id="2052" creationId="{13EDF8B6-DB89-477A-A76E-A27DC495D3C0}"/>
          </ac:picMkLst>
        </pc:picChg>
      </pc:sldChg>
      <pc:sldChg chg="add ord setBg">
        <pc:chgData name="vincenzo giordano" userId="e19a4cf7edf4d346" providerId="LiveId" clId="{E0FC0DF7-7C53-467D-BD04-B991378BF0F0}" dt="2020-12-20T15:36:15.147" v="570"/>
        <pc:sldMkLst>
          <pc:docMk/>
          <pc:sldMk cId="44732395" sldId="262"/>
        </pc:sldMkLst>
      </pc:sldChg>
      <pc:sldChg chg="addSp delSp modSp new mod setBg delAnim modAnim">
        <pc:chgData name="vincenzo giordano" userId="e19a4cf7edf4d346" providerId="LiveId" clId="{E0FC0DF7-7C53-467D-BD04-B991378BF0F0}" dt="2020-12-21T10:58:00.973" v="698" actId="1582"/>
        <pc:sldMkLst>
          <pc:docMk/>
          <pc:sldMk cId="4262675394" sldId="263"/>
        </pc:sldMkLst>
        <pc:spChg chg="add del mod">
          <ac:chgData name="vincenzo giordano" userId="e19a4cf7edf4d346" providerId="LiveId" clId="{E0FC0DF7-7C53-467D-BD04-B991378BF0F0}" dt="2020-12-20T14:45:10.078" v="355" actId="478"/>
          <ac:spMkLst>
            <pc:docMk/>
            <pc:sldMk cId="4262675394" sldId="263"/>
            <ac:spMk id="4" creationId="{84DB9374-CD28-4775-9B27-06E9128F52BE}"/>
          </ac:spMkLst>
        </pc:spChg>
        <pc:spChg chg="add del mod">
          <ac:chgData name="vincenzo giordano" userId="e19a4cf7edf4d346" providerId="LiveId" clId="{E0FC0DF7-7C53-467D-BD04-B991378BF0F0}" dt="2020-12-20T15:00:20.365" v="379" actId="478"/>
          <ac:spMkLst>
            <pc:docMk/>
            <pc:sldMk cId="4262675394" sldId="263"/>
            <ac:spMk id="6" creationId="{3C36462C-DDEB-494A-8BC1-12403C28FFF5}"/>
          </ac:spMkLst>
        </pc:spChg>
        <pc:spChg chg="add del mod">
          <ac:chgData name="vincenzo giordano" userId="e19a4cf7edf4d346" providerId="LiveId" clId="{E0FC0DF7-7C53-467D-BD04-B991378BF0F0}" dt="2020-12-20T15:00:13.031" v="378" actId="478"/>
          <ac:spMkLst>
            <pc:docMk/>
            <pc:sldMk cId="4262675394" sldId="263"/>
            <ac:spMk id="8" creationId="{1E2015B7-2D98-4CF5-B145-86BA1E46AABE}"/>
          </ac:spMkLst>
        </pc:spChg>
        <pc:spChg chg="add del">
          <ac:chgData name="vincenzo giordano" userId="e19a4cf7edf4d346" providerId="LiveId" clId="{E0FC0DF7-7C53-467D-BD04-B991378BF0F0}" dt="2020-12-20T15:00:10.494" v="377" actId="478"/>
          <ac:spMkLst>
            <pc:docMk/>
            <pc:sldMk cId="4262675394" sldId="263"/>
            <ac:spMk id="10" creationId="{B840F45F-BC32-4FAD-9DB3-314C9AC7F69A}"/>
          </ac:spMkLst>
        </pc:spChg>
        <pc:spChg chg="add mod">
          <ac:chgData name="vincenzo giordano" userId="e19a4cf7edf4d346" providerId="LiveId" clId="{E0FC0DF7-7C53-467D-BD04-B991378BF0F0}" dt="2020-12-21T10:58:00.973" v="698" actId="1582"/>
          <ac:spMkLst>
            <pc:docMk/>
            <pc:sldMk cId="4262675394" sldId="263"/>
            <ac:spMk id="13" creationId="{7E8A499B-7C86-4553-AF3D-3434E6242CE1}"/>
          </ac:spMkLst>
        </pc:spChg>
        <pc:picChg chg="add del mod">
          <ac:chgData name="vincenzo giordano" userId="e19a4cf7edf4d346" providerId="LiveId" clId="{E0FC0DF7-7C53-467D-BD04-B991378BF0F0}" dt="2020-12-20T15:00:41.837" v="382" actId="478"/>
          <ac:picMkLst>
            <pc:docMk/>
            <pc:sldMk cId="4262675394" sldId="263"/>
            <ac:picMk id="9" creationId="{F70C4C06-9BBA-4BE7-A117-9A7766477BBF}"/>
          </ac:picMkLst>
        </pc:picChg>
        <pc:picChg chg="add mod">
          <ac:chgData name="vincenzo giordano" userId="e19a4cf7edf4d346" providerId="LiveId" clId="{E0FC0DF7-7C53-467D-BD04-B991378BF0F0}" dt="2020-12-20T15:35:25.511" v="566" actId="14861"/>
          <ac:picMkLst>
            <pc:docMk/>
            <pc:sldMk cId="4262675394" sldId="263"/>
            <ac:picMk id="12" creationId="{0B2BAE24-2E6F-47C2-9118-01C12B9E4AE3}"/>
          </ac:picMkLst>
        </pc:picChg>
        <pc:picChg chg="add del mod">
          <ac:chgData name="vincenzo giordano" userId="e19a4cf7edf4d346" providerId="LiveId" clId="{E0FC0DF7-7C53-467D-BD04-B991378BF0F0}" dt="2020-12-20T14:40:16.726" v="352"/>
          <ac:picMkLst>
            <pc:docMk/>
            <pc:sldMk cId="4262675394" sldId="263"/>
            <ac:picMk id="3074" creationId="{AC186AB9-0A93-4F05-B0CE-CBD0837D2BEC}"/>
          </ac:picMkLst>
        </pc:picChg>
      </pc:sldChg>
      <pc:sldChg chg="addSp modSp new mod ord setBg modAnim">
        <pc:chgData name="vincenzo giordano" userId="e19a4cf7edf4d346" providerId="LiveId" clId="{E0FC0DF7-7C53-467D-BD04-B991378BF0F0}" dt="2020-12-20T15:34:43.436" v="561"/>
        <pc:sldMkLst>
          <pc:docMk/>
          <pc:sldMk cId="137877538" sldId="264"/>
        </pc:sldMkLst>
        <pc:spChg chg="add mod">
          <ac:chgData name="vincenzo giordano" userId="e19a4cf7edf4d346" providerId="LiveId" clId="{E0FC0DF7-7C53-467D-BD04-B991378BF0F0}" dt="2020-12-20T15:02:33.678" v="394" actId="1076"/>
          <ac:spMkLst>
            <pc:docMk/>
            <pc:sldMk cId="137877538" sldId="264"/>
            <ac:spMk id="3" creationId="{A30F5A07-AA37-4FFE-A8F0-FA5CAF399076}"/>
          </ac:spMkLst>
        </pc:spChg>
        <pc:picChg chg="add mod">
          <ac:chgData name="vincenzo giordano" userId="e19a4cf7edf4d346" providerId="LiveId" clId="{E0FC0DF7-7C53-467D-BD04-B991378BF0F0}" dt="2020-12-20T15:10:27.614" v="434" actId="14100"/>
          <ac:picMkLst>
            <pc:docMk/>
            <pc:sldMk cId="137877538" sldId="264"/>
            <ac:picMk id="2" creationId="{94E88D23-A7A6-4A62-A9C6-EC47CC0115F7}"/>
          </ac:picMkLst>
        </pc:picChg>
      </pc:sldChg>
      <pc:sldChg chg="addSp modSp new mod ord setBg modAnim">
        <pc:chgData name="vincenzo giordano" userId="e19a4cf7edf4d346" providerId="LiveId" clId="{E0FC0DF7-7C53-467D-BD04-B991378BF0F0}" dt="2020-12-20T15:34:51.962" v="563"/>
        <pc:sldMkLst>
          <pc:docMk/>
          <pc:sldMk cId="2559024387" sldId="265"/>
        </pc:sldMkLst>
        <pc:spChg chg="add mod">
          <ac:chgData name="vincenzo giordano" userId="e19a4cf7edf4d346" providerId="LiveId" clId="{E0FC0DF7-7C53-467D-BD04-B991378BF0F0}" dt="2020-12-20T15:02:13.273" v="390" actId="113"/>
          <ac:spMkLst>
            <pc:docMk/>
            <pc:sldMk cId="2559024387" sldId="265"/>
            <ac:spMk id="3" creationId="{94048ADA-F69A-4AF2-8F71-3C60C5490009}"/>
          </ac:spMkLst>
        </pc:spChg>
        <pc:picChg chg="add mod">
          <ac:chgData name="vincenzo giordano" userId="e19a4cf7edf4d346" providerId="LiveId" clId="{E0FC0DF7-7C53-467D-BD04-B991378BF0F0}" dt="2020-12-20T15:10:33.403" v="436" actId="1076"/>
          <ac:picMkLst>
            <pc:docMk/>
            <pc:sldMk cId="2559024387" sldId="265"/>
            <ac:picMk id="2" creationId="{6C806DCA-AA3D-43B0-BCF9-CD0EFC440926}"/>
          </ac:picMkLst>
        </pc:picChg>
      </pc:sldChg>
      <pc:sldChg chg="addSp modSp new del mod">
        <pc:chgData name="vincenzo giordano" userId="e19a4cf7edf4d346" providerId="LiveId" clId="{E0FC0DF7-7C53-467D-BD04-B991378BF0F0}" dt="2020-12-21T07:02:14.977" v="596" actId="47"/>
        <pc:sldMkLst>
          <pc:docMk/>
          <pc:sldMk cId="1616179599" sldId="266"/>
        </pc:sldMkLst>
        <pc:picChg chg="add mod">
          <ac:chgData name="vincenzo giordano" userId="e19a4cf7edf4d346" providerId="LiveId" clId="{E0FC0DF7-7C53-467D-BD04-B991378BF0F0}" dt="2020-12-21T07:01:02.122" v="584" actId="1076"/>
          <ac:picMkLst>
            <pc:docMk/>
            <pc:sldMk cId="1616179599" sldId="266"/>
            <ac:picMk id="3" creationId="{8CC8B449-3907-4FC8-B464-592128404ACA}"/>
          </ac:picMkLst>
        </pc:picChg>
        <pc:cxnChg chg="add mod">
          <ac:chgData name="vincenzo giordano" userId="e19a4cf7edf4d346" providerId="LiveId" clId="{E0FC0DF7-7C53-467D-BD04-B991378BF0F0}" dt="2020-12-21T07:00:51.356" v="582" actId="14100"/>
          <ac:cxnSpMkLst>
            <pc:docMk/>
            <pc:sldMk cId="1616179599" sldId="266"/>
            <ac:cxnSpMk id="5" creationId="{F9EBA2EF-92A2-4A2E-B082-0F671AB243D2}"/>
          </ac:cxnSpMkLst>
        </pc:cxnChg>
      </pc:sldChg>
      <pc:sldChg chg="addSp delSp modSp new del mod">
        <pc:chgData name="vincenzo giordano" userId="e19a4cf7edf4d346" providerId="LiveId" clId="{E0FC0DF7-7C53-467D-BD04-B991378BF0F0}" dt="2020-12-20T15:22:44.959" v="546" actId="47"/>
        <pc:sldMkLst>
          <pc:docMk/>
          <pc:sldMk cId="3760770702" sldId="266"/>
        </pc:sldMkLst>
        <pc:picChg chg="add del mod">
          <ac:chgData name="vincenzo giordano" userId="e19a4cf7edf4d346" providerId="LiveId" clId="{E0FC0DF7-7C53-467D-BD04-B991378BF0F0}" dt="2020-12-20T15:18:36.864" v="449" actId="478"/>
          <ac:picMkLst>
            <pc:docMk/>
            <pc:sldMk cId="3760770702" sldId="266"/>
            <ac:picMk id="3" creationId="{1D1FC9D0-7BAC-43C8-9FCA-442CD1B5B0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BA750-BE7B-46DA-9A0E-E90F2301E39C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AC079-61C5-478D-9F0F-FE733AFB30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5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ACD25-0675-41F8-9DEA-FBCE5C7358A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04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A1CCB2-1C7F-410A-B872-87A62AC2F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9B51F7-EFC3-4089-886C-5E8A97E06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D11358-E3C2-44B9-91FB-82248888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805EA9-7BA9-41D6-8E41-CA723EA1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754526-9A6F-4275-8A5F-6AB6BE0E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27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68F1C1-D70E-4C82-B6A6-2C9CD366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BE945E-52C8-46EB-9DE3-388D007F3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722D69-7EC2-4686-B202-AF552AFC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C8F48B-CDDA-4764-93D2-C67368B0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02CD6A-3DCE-4ACE-B51C-9B5BD16C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37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FA77FB5-5172-4EB5-A0A7-BD455349A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8A6D055-DE08-4CCF-9CF9-F35594B1D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4DA392-BE06-465A-89E7-10B8458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DF7B5B-C3D9-4605-ABF6-835EE329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B96B2-6C4D-458A-8F2B-1176CB0F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76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2E35C9-8545-4B4A-8745-2F2CFB7E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4E66AE-2703-4376-A90D-0D2F583C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ABA2B0-FFEB-4ECE-BF66-B1C51C12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C58214-28E2-4A46-8566-978313D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CF9A73-0AC2-4FB5-B52E-1067F63F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19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708DA-85FD-4679-A7EE-6A08E164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E801B0-4D75-4E94-843E-0ECD5E79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0F65FA-CD7B-424C-9C30-CAABC7AD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E9562A-B327-4023-B080-8F7C147F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E28149-7881-4DB0-BD9F-1009C305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80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FAA4D3-8FB8-4819-B710-0D761C40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DDDD82-F275-4FA5-93CE-1A7D8DB88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556629-F5D9-432F-8DD6-B1E29E675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0A3727-E8B8-4457-8354-126B0800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B15677-FFE5-49D8-98A7-DEDF88A1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89527E-C5DF-4D92-B2D9-BF7B78EC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16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DD527-16C0-4B57-9BE7-4551CA7F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2BE755-00AC-4833-B234-101AD7AB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E3377E-B1ED-43EC-8459-377581826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17C61F-49D5-48F8-83D8-538A35FDB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F350A6-58D1-4D14-AD9C-30453D804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83104EF-E19A-40D6-877D-C852D144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4CD5B1-3F0F-46F9-9E56-54065514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1373F89-D890-42AD-8442-F2351CA2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96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B8EFE-9358-4F9D-BC4B-947A915B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BCFAF7C-9DB9-4DB4-B97A-7ABCE045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884A-EB46-40F7-9A7E-33445157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520B3A-03A6-457E-AAA1-423D100D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3E34D70-BBF6-400C-AE3C-AC126174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3190DA-3CBD-4BD8-B959-5405EB78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21BA2E-F8A8-4AA1-970F-3556CA5A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09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B7E5A-D7F1-409B-B0D4-3924995E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699F6F-C74D-4D07-B1C2-2D575870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B81431-6032-49C8-A1C8-158783A47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040A6F-B4C8-4E07-81CA-867EE6B2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A72003-D0DA-4478-AF11-CDA51D1E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F58206-3245-47A5-AC08-EA93507B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22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EB0012-B153-4BCA-BB05-A3F018E8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B0A91C-CB1B-4AA5-837E-72CFB5B50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55BD72-167E-472F-B4BC-290D00E3A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20334C-1BFC-47DD-B4EE-FEC6DA57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CBC7A0-CFF9-477A-95A4-A52BCC28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EC734B-2950-49A2-8DFF-C562BF4D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6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29EA521-75DD-4B3E-8E8B-0F55D6FC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F0CD4D-D085-4DC5-AD87-D2CFE54EF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02309B-6B1C-4F17-B217-01080992D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AB23A-9818-4007-B14E-E6C987A32F6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B868A1-7AE1-4F04-BDE0-699128E4F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9B0DDB-BF22-4D4E-98A0-DA38227BF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DE54-C1A1-4756-898E-BC49C287BE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48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IcwCG3g3v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Yn6NjMrWkY?feature=oembe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volando, cielo, esterni, oggetto da esterni&#10;&#10;Descrizione generata automaticamente">
            <a:extLst>
              <a:ext uri="{FF2B5EF4-FFF2-40B4-BE49-F238E27FC236}">
                <a16:creationId xmlns:a16="http://schemas.microsoft.com/office/drawing/2014/main" id="{97576026-1648-4AA6-BFA1-A4332FEE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9275">
            <a:off x="836954" y="-50080"/>
            <a:ext cx="3682459" cy="4187406"/>
          </a:xfrm>
          <a:prstGeom prst="rect">
            <a:avLst/>
          </a:prstGeom>
        </p:spPr>
      </p:pic>
      <p:pic>
        <p:nvPicPr>
          <p:cNvPr id="3" name="Immagine 2" descr="Immagine che contiene volando, cielo, esterni, oggetto da esterni&#10;&#10;Descrizione generata automaticamente">
            <a:extLst>
              <a:ext uri="{FF2B5EF4-FFF2-40B4-BE49-F238E27FC236}">
                <a16:creationId xmlns:a16="http://schemas.microsoft.com/office/drawing/2014/main" id="{6D206D3C-1B6B-40A3-A707-D5F7A3D05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0578">
            <a:off x="4173759" y="109225"/>
            <a:ext cx="4244683" cy="3682459"/>
          </a:xfrm>
          <a:prstGeom prst="rect">
            <a:avLst/>
          </a:prstGeom>
        </p:spPr>
      </p:pic>
      <p:pic>
        <p:nvPicPr>
          <p:cNvPr id="5" name="Immagine 4" descr="Immagine che contiene volando, cielo, esterni, oggetto da esterni&#10;&#10;Descrizione generata automaticamente">
            <a:extLst>
              <a:ext uri="{FF2B5EF4-FFF2-40B4-BE49-F238E27FC236}">
                <a16:creationId xmlns:a16="http://schemas.microsoft.com/office/drawing/2014/main" id="{6093DC96-B5B2-4E39-8131-724F1DEFF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1595">
            <a:off x="7897143" y="109226"/>
            <a:ext cx="3682459" cy="3682459"/>
          </a:xfrm>
          <a:prstGeom prst="rect">
            <a:avLst/>
          </a:prstGeom>
        </p:spPr>
      </p:pic>
      <p:pic>
        <p:nvPicPr>
          <p:cNvPr id="6" name="Immagine 5" descr="Immagine che contiene testo, giocattolo, fiore, pianta&#10;&#10;Descrizione generata automaticamente">
            <a:extLst>
              <a:ext uri="{FF2B5EF4-FFF2-40B4-BE49-F238E27FC236}">
                <a16:creationId xmlns:a16="http://schemas.microsoft.com/office/drawing/2014/main" id="{2D1DEAEC-2392-4861-9B1E-202B92B90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83" y="3620248"/>
            <a:ext cx="4752975" cy="1209675"/>
          </a:xfrm>
          <a:prstGeom prst="rect">
            <a:avLst/>
          </a:prstGeom>
        </p:spPr>
      </p:pic>
      <p:pic>
        <p:nvPicPr>
          <p:cNvPr id="7" name="Immagine 6" descr="Immagine che contiene testo, giocattolo, fiore, pianta&#10;&#10;Descrizione generata automaticamente">
            <a:extLst>
              <a:ext uri="{FF2B5EF4-FFF2-40B4-BE49-F238E27FC236}">
                <a16:creationId xmlns:a16="http://schemas.microsoft.com/office/drawing/2014/main" id="{681330C4-F37B-4D85-8B09-38BEE65B4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58" y="3620249"/>
            <a:ext cx="4752975" cy="12096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D82075-3503-4714-81EF-2520027FC5BE}"/>
              </a:ext>
            </a:extLst>
          </p:cNvPr>
          <p:cNvSpPr txBox="1"/>
          <p:nvPr/>
        </p:nvSpPr>
        <p:spPr>
          <a:xfrm>
            <a:off x="1906044" y="4921940"/>
            <a:ext cx="83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  <a:latin typeface="Modern Love" panose="04090805081005020601" pitchFamily="82" charset="0"/>
              </a:rPr>
              <a:t>Buon Natale</a:t>
            </a:r>
          </a:p>
          <a:p>
            <a:pPr algn="ctr"/>
            <a:r>
              <a:rPr lang="it-IT" sz="4000" b="1" dirty="0">
                <a:solidFill>
                  <a:srgbClr val="FFC000"/>
                </a:solidFill>
                <a:latin typeface="Modern Love" panose="04090805081005020601" pitchFamily="82" charset="0"/>
              </a:rPr>
              <a:t>Classe 5D Ins. Anna Toscano</a:t>
            </a:r>
          </a:p>
        </p:txBody>
      </p:sp>
    </p:spTree>
    <p:extLst>
      <p:ext uri="{BB962C8B-B14F-4D97-AF65-F5344CB8AC3E}">
        <p14:creationId xmlns:p14="http://schemas.microsoft.com/office/powerpoint/2010/main" val="334313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2EDC0FC-0334-481B-95C5-1D15B9A18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63" y="412812"/>
            <a:ext cx="6000307" cy="6147697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A6A9AA-A5D4-48CA-BE3F-DBFDB5F84F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732" y="2054356"/>
            <a:ext cx="2985107" cy="4412432"/>
          </a:xfrm>
          <a:prstGeom prst="rect">
            <a:avLst/>
          </a:prstGeom>
        </p:spPr>
      </p:pic>
      <p:pic>
        <p:nvPicPr>
          <p:cNvPr id="16" name="Immagine 15" descr="Immagine che contiene volando, cielo, esterni, oggetto da esterni&#10;&#10;Descrizione generata automaticamente">
            <a:extLst>
              <a:ext uri="{FF2B5EF4-FFF2-40B4-BE49-F238E27FC236}">
                <a16:creationId xmlns:a16="http://schemas.microsoft.com/office/drawing/2014/main" id="{19A4EE18-5BEA-449E-8860-4F8AD171F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2056">
            <a:off x="6136308" y="-9249"/>
            <a:ext cx="2824450" cy="2824450"/>
          </a:xfrm>
          <a:prstGeom prst="rect">
            <a:avLst/>
          </a:prstGeom>
        </p:spPr>
      </p:pic>
      <p:pic>
        <p:nvPicPr>
          <p:cNvPr id="20" name="Immagine 19" descr="Immagine che contiene volando, cielo, esterni, oggetto da esterni&#10;&#10;Descrizione generata automaticamente">
            <a:extLst>
              <a:ext uri="{FF2B5EF4-FFF2-40B4-BE49-F238E27FC236}">
                <a16:creationId xmlns:a16="http://schemas.microsoft.com/office/drawing/2014/main" id="{E1F747D5-CF84-4A61-A92B-F1FE03CF8E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05" y="53266"/>
            <a:ext cx="3333750" cy="3333750"/>
          </a:xfrm>
          <a:prstGeom prst="rect">
            <a:avLst/>
          </a:prstGeom>
        </p:spPr>
      </p:pic>
      <p:pic>
        <p:nvPicPr>
          <p:cNvPr id="9" name="Immagine 8" descr="Immagine che contiene ceramica, porcellana&#10;&#10;Descrizione generata automaticamente">
            <a:extLst>
              <a:ext uri="{FF2B5EF4-FFF2-40B4-BE49-F238E27FC236}">
                <a16:creationId xmlns:a16="http://schemas.microsoft.com/office/drawing/2014/main" id="{EFF7E2D4-3A87-4259-BB76-BF64C9BF40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88" y="2275054"/>
            <a:ext cx="1726622" cy="2159996"/>
          </a:xfrm>
          <a:prstGeom prst="rect">
            <a:avLst/>
          </a:prstGeom>
        </p:spPr>
      </p:pic>
      <p:pic>
        <p:nvPicPr>
          <p:cNvPr id="4" name="20201215_001">
            <a:hlinkClick r:id="" action="ppaction://media"/>
            <a:extLst>
              <a:ext uri="{FF2B5EF4-FFF2-40B4-BE49-F238E27FC236}">
                <a16:creationId xmlns:a16="http://schemas.microsoft.com/office/drawing/2014/main" id="{CA504B85-7712-4FAA-B2FE-6025A4C86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66039" y="4902968"/>
            <a:ext cx="1411674" cy="141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isualizza immagine di origine">
            <a:extLst>
              <a:ext uri="{FF2B5EF4-FFF2-40B4-BE49-F238E27FC236}">
                <a16:creationId xmlns:a16="http://schemas.microsoft.com/office/drawing/2014/main" id="{13EDF8B6-DB89-477A-A76E-A27DC495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giocattolo, bambola&#10;&#10;Descrizione generata automaticamente">
            <a:extLst>
              <a:ext uri="{FF2B5EF4-FFF2-40B4-BE49-F238E27FC236}">
                <a16:creationId xmlns:a16="http://schemas.microsoft.com/office/drawing/2014/main" id="{C2BD8B1C-E5F3-4005-9268-1464659A1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8606" y="4563518"/>
            <a:ext cx="1235262" cy="2211377"/>
          </a:xfrm>
          <a:prstGeom prst="rect">
            <a:avLst/>
          </a:prstGeom>
        </p:spPr>
      </p:pic>
      <p:pic>
        <p:nvPicPr>
          <p:cNvPr id="7" name="Immagine 6" descr="Immagine che contiene giocattolo, bambola&#10;&#10;Descrizione generata automaticamente">
            <a:extLst>
              <a:ext uri="{FF2B5EF4-FFF2-40B4-BE49-F238E27FC236}">
                <a16:creationId xmlns:a16="http://schemas.microsoft.com/office/drawing/2014/main" id="{A46C6AAD-F13D-458D-97D4-27B9090C2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729" y="3612661"/>
            <a:ext cx="2548379" cy="3185474"/>
          </a:xfrm>
          <a:prstGeom prst="rect">
            <a:avLst/>
          </a:prstGeom>
        </p:spPr>
      </p:pic>
      <p:pic>
        <p:nvPicPr>
          <p:cNvPr id="9" name="Immagine 8" descr="Immagine che contiene giocattolo, bambola, grafica vettoriale&#10;&#10;Descrizione generata automaticamente">
            <a:extLst>
              <a:ext uri="{FF2B5EF4-FFF2-40B4-BE49-F238E27FC236}">
                <a16:creationId xmlns:a16="http://schemas.microsoft.com/office/drawing/2014/main" id="{B87EF451-0B8D-485E-8AC8-5B8D2447C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03" y="2525784"/>
            <a:ext cx="3790944" cy="3073738"/>
          </a:xfrm>
          <a:prstGeom prst="rect">
            <a:avLst/>
          </a:prstGeom>
        </p:spPr>
      </p:pic>
      <p:pic>
        <p:nvPicPr>
          <p:cNvPr id="11" name="Immagine 10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1591082F-EFE1-4477-87CF-C6917318F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" y="3936518"/>
            <a:ext cx="2189621" cy="2537761"/>
          </a:xfrm>
          <a:prstGeom prst="rect">
            <a:avLst/>
          </a:prstGeom>
        </p:spPr>
      </p:pic>
      <p:sp>
        <p:nvSpPr>
          <p:cNvPr id="4" name="Fumetto: ovale 3">
            <a:extLst>
              <a:ext uri="{FF2B5EF4-FFF2-40B4-BE49-F238E27FC236}">
                <a16:creationId xmlns:a16="http://schemas.microsoft.com/office/drawing/2014/main" id="{3E7F7C6A-93A9-4D4D-A082-BC9B1F4A757D}"/>
              </a:ext>
            </a:extLst>
          </p:cNvPr>
          <p:cNvSpPr/>
          <p:nvPr/>
        </p:nvSpPr>
        <p:spPr>
          <a:xfrm>
            <a:off x="80384" y="2146886"/>
            <a:ext cx="3101419" cy="1089668"/>
          </a:xfrm>
          <a:prstGeom prst="wedgeEllipseCallout">
            <a:avLst>
              <a:gd name="adj1" fmla="val -1624"/>
              <a:gd name="adj2" fmla="val 1430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23232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scritto a Babbo Natale…..visualizza ma non risponde!!!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umetto: ovale 5">
            <a:extLst>
              <a:ext uri="{FF2B5EF4-FFF2-40B4-BE49-F238E27FC236}">
                <a16:creationId xmlns:a16="http://schemas.microsoft.com/office/drawing/2014/main" id="{97BF5068-0778-4407-A8ED-FDA8F7A344BB}"/>
              </a:ext>
            </a:extLst>
          </p:cNvPr>
          <p:cNvSpPr/>
          <p:nvPr/>
        </p:nvSpPr>
        <p:spPr>
          <a:xfrm>
            <a:off x="7971933" y="83105"/>
            <a:ext cx="3864989" cy="1794460"/>
          </a:xfrm>
          <a:prstGeom prst="wedgeEllipseCallout">
            <a:avLst>
              <a:gd name="adj1" fmla="val 18384"/>
              <a:gd name="adj2" fmla="val 1620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>
                <a:solidFill>
                  <a:srgbClr val="23232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Sapete che medicina usa Babbo Natale se una renna della slitta cade e rimane a zampe all’aria?...Il VOLTAREN</a:t>
            </a:r>
            <a:endParaRPr lang="it-IT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umetto: ovale 9">
            <a:extLst>
              <a:ext uri="{FF2B5EF4-FFF2-40B4-BE49-F238E27FC236}">
                <a16:creationId xmlns:a16="http://schemas.microsoft.com/office/drawing/2014/main" id="{643FC018-3D1D-4676-A233-FA6A56AEEEEC}"/>
              </a:ext>
            </a:extLst>
          </p:cNvPr>
          <p:cNvSpPr/>
          <p:nvPr/>
        </p:nvSpPr>
        <p:spPr>
          <a:xfrm>
            <a:off x="2159250" y="162359"/>
            <a:ext cx="3148553" cy="1463647"/>
          </a:xfrm>
          <a:prstGeom prst="wedgeEllipseCallout">
            <a:avLst>
              <a:gd name="adj1" fmla="val 26473"/>
              <a:gd name="adj2" fmla="val 1539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>
                <a:solidFill>
                  <a:srgbClr val="23232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quale velocità va il cammello dei re magi?...A tutta MIRRA!!</a:t>
            </a:r>
            <a:endParaRPr lang="it-IT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umetto: ovale 11">
            <a:extLst>
              <a:ext uri="{FF2B5EF4-FFF2-40B4-BE49-F238E27FC236}">
                <a16:creationId xmlns:a16="http://schemas.microsoft.com/office/drawing/2014/main" id="{01873533-6E65-475D-9DC4-839376BB5DF3}"/>
              </a:ext>
            </a:extLst>
          </p:cNvPr>
          <p:cNvSpPr/>
          <p:nvPr/>
        </p:nvSpPr>
        <p:spPr>
          <a:xfrm>
            <a:off x="6064577" y="1842166"/>
            <a:ext cx="3197395" cy="1699108"/>
          </a:xfrm>
          <a:prstGeom prst="wedgeEllipseCallout">
            <a:avLst>
              <a:gd name="adj1" fmla="val -2704"/>
              <a:gd name="adj2" fmla="val 1168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23232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Sapete il colmo per Babbo Natale? Essere arrestato perché preso con le mani nel sacco!!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 descr="Immagine che contiene natura, scuro, luce&#10;&#10;Descrizione generata automaticamente">
            <a:extLst>
              <a:ext uri="{FF2B5EF4-FFF2-40B4-BE49-F238E27FC236}">
                <a16:creationId xmlns:a16="http://schemas.microsoft.com/office/drawing/2014/main" id="{1E421313-0CAA-45D4-901C-D32E7B755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20" y="83105"/>
            <a:ext cx="1779685" cy="1554883"/>
          </a:xfrm>
          <a:prstGeom prst="rect">
            <a:avLst/>
          </a:prstGeom>
        </p:spPr>
      </p:pic>
      <p:pic>
        <p:nvPicPr>
          <p:cNvPr id="28" name="Immagine 27" descr="Immagine che contiene natura, scuro, luce&#10;&#10;Descrizione generata automaticamente">
            <a:extLst>
              <a:ext uri="{FF2B5EF4-FFF2-40B4-BE49-F238E27FC236}">
                <a16:creationId xmlns:a16="http://schemas.microsoft.com/office/drawing/2014/main" id="{32C856E7-1AC1-4A37-A4B1-0259081A70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48" y="1681671"/>
            <a:ext cx="1779685" cy="1554883"/>
          </a:xfrm>
          <a:prstGeom prst="rect">
            <a:avLst/>
          </a:prstGeom>
        </p:spPr>
      </p:pic>
      <p:pic>
        <p:nvPicPr>
          <p:cNvPr id="21" name="Immagine 20" descr="Immagine che contiene natura, scuro, luce&#10;&#10;Descrizione generata automaticamente">
            <a:extLst>
              <a:ext uri="{FF2B5EF4-FFF2-40B4-BE49-F238E27FC236}">
                <a16:creationId xmlns:a16="http://schemas.microsoft.com/office/drawing/2014/main" id="{C151A0AC-1D7F-451F-BF62-694FC89AC9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0" y="83105"/>
            <a:ext cx="1779685" cy="155488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695E994-A85B-415D-B027-7D097E474A7D}"/>
              </a:ext>
            </a:extLst>
          </p:cNvPr>
          <p:cNvSpPr txBox="1"/>
          <p:nvPr/>
        </p:nvSpPr>
        <p:spPr>
          <a:xfrm>
            <a:off x="2787303" y="5987755"/>
            <a:ext cx="415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Modern Love" panose="04090805081005020601" pitchFamily="82" charset="0"/>
              </a:rPr>
              <a:t>Per ridere un po’</a:t>
            </a:r>
          </a:p>
        </p:txBody>
      </p:sp>
    </p:spTree>
    <p:extLst>
      <p:ext uri="{BB962C8B-B14F-4D97-AF65-F5344CB8AC3E}">
        <p14:creationId xmlns:p14="http://schemas.microsoft.com/office/powerpoint/2010/main" val="76184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2360444-1ED9-4CFE-A1FE-41FAEA8F3247}"/>
              </a:ext>
            </a:extLst>
          </p:cNvPr>
          <p:cNvSpPr txBox="1"/>
          <p:nvPr/>
        </p:nvSpPr>
        <p:spPr>
          <a:xfrm>
            <a:off x="9937044" y="4153897"/>
            <a:ext cx="2254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</a:rPr>
              <a:t>L’ </a:t>
            </a:r>
            <a:r>
              <a:rPr lang="it-IT" b="1" i="0" dirty="0">
                <a:solidFill>
                  <a:srgbClr val="000000"/>
                </a:solidFill>
                <a:effectLst/>
              </a:rPr>
              <a:t>Altare di Pergamo</a:t>
            </a:r>
            <a:endParaRPr lang="it-IT" b="1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8D4DB68-AA27-4AD2-8D2C-1D4D363BB2C0}"/>
              </a:ext>
            </a:extLst>
          </p:cNvPr>
          <p:cNvSpPr txBox="1"/>
          <p:nvPr/>
        </p:nvSpPr>
        <p:spPr>
          <a:xfrm>
            <a:off x="194553" y="4167547"/>
            <a:ext cx="2856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000000"/>
                </a:solidFill>
                <a:effectLst/>
              </a:rPr>
              <a:t>Porta del Mercato di Mileto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EB1378E-6B33-45DD-8164-D8B8ED2F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53" y="4167547"/>
            <a:ext cx="5383033" cy="254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sualizza immagine di origine">
            <a:extLst>
              <a:ext uri="{FF2B5EF4-FFF2-40B4-BE49-F238E27FC236}">
                <a16:creationId xmlns:a16="http://schemas.microsoft.com/office/drawing/2014/main" id="{DDFD010F-2AEC-43AB-AFBF-C5CE1164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25" y="225033"/>
            <a:ext cx="6297245" cy="39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FB05EDF1-38CF-4941-AE4F-8949F3D1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0" y="1493646"/>
            <a:ext cx="5135742" cy="26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112A60-46E6-4574-A77B-08C9856105B6}"/>
              </a:ext>
            </a:extLst>
          </p:cNvPr>
          <p:cNvSpPr txBox="1"/>
          <p:nvPr/>
        </p:nvSpPr>
        <p:spPr>
          <a:xfrm>
            <a:off x="9070486" y="6263635"/>
            <a:ext cx="2997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000000"/>
                </a:solidFill>
                <a:effectLst/>
              </a:rPr>
              <a:t>La Porta di Ishtar di Babilonia</a:t>
            </a:r>
            <a:endParaRPr lang="it-IT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0F4621-E217-4ECC-9602-0B4E27716145}"/>
              </a:ext>
            </a:extLst>
          </p:cNvPr>
          <p:cNvSpPr txBox="1"/>
          <p:nvPr/>
        </p:nvSpPr>
        <p:spPr>
          <a:xfrm>
            <a:off x="321013" y="225034"/>
            <a:ext cx="4736886" cy="101566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Che bello viaggiare! </a:t>
            </a:r>
          </a:p>
          <a:p>
            <a:pPr algn="ctr"/>
            <a:r>
              <a:rPr lang="it-IT" sz="2000" b="1" dirty="0"/>
              <a:t>Il prossimo Natale….tutti a Berlino!!</a:t>
            </a:r>
          </a:p>
          <a:p>
            <a:pPr algn="ctr"/>
            <a:r>
              <a:rPr lang="it-IT" sz="2000" b="1" dirty="0"/>
              <a:t>Le meraviglie del museo di Pergamo </a:t>
            </a:r>
          </a:p>
        </p:txBody>
      </p:sp>
      <p:pic>
        <p:nvPicPr>
          <p:cNvPr id="2" name="20201221_001">
            <a:hlinkClick r:id="" action="ppaction://media"/>
            <a:extLst>
              <a:ext uri="{FF2B5EF4-FFF2-40B4-BE49-F238E27FC236}">
                <a16:creationId xmlns:a16="http://schemas.microsoft.com/office/drawing/2014/main" id="{72FDC048-0529-45E8-B6D9-6690015259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9902" y="5040254"/>
            <a:ext cx="1130073" cy="1130075"/>
          </a:xfrm>
          <a:prstGeom prst="rect">
            <a:avLst/>
          </a:prstGeom>
        </p:spPr>
      </p:pic>
      <p:pic>
        <p:nvPicPr>
          <p:cNvPr id="11" name="Immagine 10" descr="Immagine che contiene scuro, pianta&#10;&#10;Descrizione generata automaticamente">
            <a:extLst>
              <a:ext uri="{FF2B5EF4-FFF2-40B4-BE49-F238E27FC236}">
                <a16:creationId xmlns:a16="http://schemas.microsoft.com/office/drawing/2014/main" id="{2C730D66-920B-4D1C-B1CC-FB295FBFA7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6" y="4009458"/>
            <a:ext cx="1143000" cy="2857500"/>
          </a:xfrm>
          <a:prstGeom prst="rect">
            <a:avLst/>
          </a:prstGeom>
        </p:spPr>
      </p:pic>
      <p:pic>
        <p:nvPicPr>
          <p:cNvPr id="12" name="Immagine 11" descr="Immagine che contiene scuro, pianta&#10;&#10;Descrizione generata automaticamente">
            <a:extLst>
              <a:ext uri="{FF2B5EF4-FFF2-40B4-BE49-F238E27FC236}">
                <a16:creationId xmlns:a16="http://schemas.microsoft.com/office/drawing/2014/main" id="{76DDB642-605C-49C1-B4B7-C2DBA58E79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" y="4000500"/>
            <a:ext cx="1143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Le 7 MERAVIGLIE del MONDO ANTICO">
            <a:hlinkClick r:id="" action="ppaction://media"/>
            <a:extLst>
              <a:ext uri="{FF2B5EF4-FFF2-40B4-BE49-F238E27FC236}">
                <a16:creationId xmlns:a16="http://schemas.microsoft.com/office/drawing/2014/main" id="{94E88D23-A7A6-4A62-A9C6-EC47CC0115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579" y="376413"/>
            <a:ext cx="10266642" cy="580065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0F5A07-AA37-4FFE-A8F0-FA5CAF399076}"/>
              </a:ext>
            </a:extLst>
          </p:cNvPr>
          <p:cNvSpPr txBox="1"/>
          <p:nvPr/>
        </p:nvSpPr>
        <p:spPr>
          <a:xfrm>
            <a:off x="4893012" y="6328002"/>
            <a:ext cx="7012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https://www.youtube.com/watch?v=cIcwCG3g3vs</a:t>
            </a:r>
          </a:p>
        </p:txBody>
      </p:sp>
    </p:spTree>
    <p:extLst>
      <p:ext uri="{BB962C8B-B14F-4D97-AF65-F5344CB8AC3E}">
        <p14:creationId xmlns:p14="http://schemas.microsoft.com/office/powerpoint/2010/main" val="1378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Le 7 meraviglie del mondo antico &quot;rinascono&quot; grazie a questa spettacolare ricostruzione in 3D">
            <a:hlinkClick r:id="" action="ppaction://media"/>
            <a:extLst>
              <a:ext uri="{FF2B5EF4-FFF2-40B4-BE49-F238E27FC236}">
                <a16:creationId xmlns:a16="http://schemas.microsoft.com/office/drawing/2014/main" id="{6C806DCA-AA3D-43B0-BCF9-CD0EFC4409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7667" y="268690"/>
            <a:ext cx="11001984" cy="580137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048ADA-F69A-4AF2-8F71-3C60C5490009}"/>
              </a:ext>
            </a:extLst>
          </p:cNvPr>
          <p:cNvSpPr txBox="1"/>
          <p:nvPr/>
        </p:nvSpPr>
        <p:spPr>
          <a:xfrm>
            <a:off x="3638145" y="6199211"/>
            <a:ext cx="6855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https://www.youtube.com/watch?v=OYn6NjMrWkY</a:t>
            </a:r>
          </a:p>
        </p:txBody>
      </p:sp>
    </p:spTree>
    <p:extLst>
      <p:ext uri="{BB962C8B-B14F-4D97-AF65-F5344CB8AC3E}">
        <p14:creationId xmlns:p14="http://schemas.microsoft.com/office/powerpoint/2010/main" val="25590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4B8E5C1-7FD6-42AD-A44E-5F2BB5708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1" y="66634"/>
            <a:ext cx="9503924" cy="6650562"/>
          </a:xfrm>
          <a:prstGeom prst="rect">
            <a:avLst/>
          </a:prstGeom>
        </p:spPr>
      </p:pic>
      <p:pic>
        <p:nvPicPr>
          <p:cNvPr id="2" name="20201221_002">
            <a:hlinkClick r:id="" action="ppaction://media"/>
            <a:extLst>
              <a:ext uri="{FF2B5EF4-FFF2-40B4-BE49-F238E27FC236}">
                <a16:creationId xmlns:a16="http://schemas.microsoft.com/office/drawing/2014/main" id="{D5BC1B67-B112-44FE-B402-BA82D996A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823" y="4973670"/>
            <a:ext cx="1363143" cy="13631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B46C46E-EF62-4C04-B369-9D5C8588E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0" y="437227"/>
            <a:ext cx="2346551" cy="1170651"/>
          </a:xfrm>
          <a:prstGeom prst="rect">
            <a:avLst/>
          </a:prstGeom>
        </p:spPr>
      </p:pic>
      <p:pic>
        <p:nvPicPr>
          <p:cNvPr id="7" name="Immagine 6" descr="Immagine che contiene scuro, pianta&#10;&#10;Descrizione generata automaticamente">
            <a:extLst>
              <a:ext uri="{FF2B5EF4-FFF2-40B4-BE49-F238E27FC236}">
                <a16:creationId xmlns:a16="http://schemas.microsoft.com/office/drawing/2014/main" id="{473000C4-5DF2-4E26-AB24-7E8773F8EA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23" y="255426"/>
            <a:ext cx="1143000" cy="2857500"/>
          </a:xfrm>
          <a:prstGeom prst="rect">
            <a:avLst/>
          </a:prstGeom>
        </p:spPr>
      </p:pic>
      <p:pic>
        <p:nvPicPr>
          <p:cNvPr id="8" name="Immagine 7" descr="Immagine che contiene scuro, pianta&#10;&#10;Descrizione generata automaticamente">
            <a:extLst>
              <a:ext uri="{FF2B5EF4-FFF2-40B4-BE49-F238E27FC236}">
                <a16:creationId xmlns:a16="http://schemas.microsoft.com/office/drawing/2014/main" id="{AE90BFF8-B911-4B2F-9ADE-3FC17DE566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5" y="931652"/>
            <a:ext cx="1143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illuminato, altare, notte&#10;&#10;Descrizione generata automaticamente">
            <a:extLst>
              <a:ext uri="{FF2B5EF4-FFF2-40B4-BE49-F238E27FC236}">
                <a16:creationId xmlns:a16="http://schemas.microsoft.com/office/drawing/2014/main" id="{0B2BAE24-2E6F-47C2-9118-01C12B9E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98" y="420721"/>
            <a:ext cx="10262004" cy="6016557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E8A499B-7C86-4553-AF3D-3434E6242CE1}"/>
              </a:ext>
            </a:extLst>
          </p:cNvPr>
          <p:cNvSpPr txBox="1"/>
          <p:nvPr/>
        </p:nvSpPr>
        <p:spPr>
          <a:xfrm>
            <a:off x="964998" y="5360060"/>
            <a:ext cx="5349011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Brush Script MT" panose="03060802040406070304" pitchFamily="66" charset="0"/>
              </a:rPr>
              <a:t>Auguri sinceri di un Natale  colmo di serenità, armonia e salute.</a:t>
            </a:r>
          </a:p>
        </p:txBody>
      </p:sp>
    </p:spTree>
    <p:extLst>
      <p:ext uri="{BB962C8B-B14F-4D97-AF65-F5344CB8AC3E}">
        <p14:creationId xmlns:p14="http://schemas.microsoft.com/office/powerpoint/2010/main" val="4262675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149</Words>
  <Application>Microsoft Office PowerPoint</Application>
  <PresentationFormat>Widescreen</PresentationFormat>
  <Paragraphs>17</Paragraphs>
  <Slides>8</Slides>
  <Notes>1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Brush Script MT</vt:lpstr>
      <vt:lpstr>Calibri</vt:lpstr>
      <vt:lpstr>Calibri Light</vt:lpstr>
      <vt:lpstr>Georgia</vt:lpstr>
      <vt:lpstr>Modern Love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2020-12-10T10:58:42Z</dcterms:created>
  <dcterms:modified xsi:type="dcterms:W3CDTF">2020-12-21T10:58:14Z</dcterms:modified>
</cp:coreProperties>
</file>