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1" r:id="rId2"/>
    <p:sldId id="260" r:id="rId3"/>
    <p:sldId id="256" r:id="rId4"/>
    <p:sldId id="259" r:id="rId5"/>
    <p:sldId id="257" r:id="rId6"/>
    <p:sldId id="263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649665-AA4B-4657-95F2-CB43EFE4CCE9}" v="350" dt="2020-12-16T19:22:46.5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ncenzo giordano" userId="e19a4cf7edf4d346" providerId="LiveId" clId="{8A649665-AA4B-4657-95F2-CB43EFE4CCE9}"/>
    <pc:docChg chg="undo custSel addSld delSld modSld sldOrd">
      <pc:chgData name="vincenzo giordano" userId="e19a4cf7edf4d346" providerId="LiveId" clId="{8A649665-AA4B-4657-95F2-CB43EFE4CCE9}" dt="2020-12-17T07:04:47.275" v="3870" actId="1076"/>
      <pc:docMkLst>
        <pc:docMk/>
      </pc:docMkLst>
      <pc:sldChg chg="addSp delSp modSp new mod setBg modClrScheme delAnim modAnim chgLayout">
        <pc:chgData name="vincenzo giordano" userId="e19a4cf7edf4d346" providerId="LiveId" clId="{8A649665-AA4B-4657-95F2-CB43EFE4CCE9}" dt="2020-12-16T10:39:10.776" v="2956" actId="1076"/>
        <pc:sldMkLst>
          <pc:docMk/>
          <pc:sldMk cId="789281916" sldId="256"/>
        </pc:sldMkLst>
        <pc:spChg chg="del">
          <ac:chgData name="vincenzo giordano" userId="e19a4cf7edf4d346" providerId="LiveId" clId="{8A649665-AA4B-4657-95F2-CB43EFE4CCE9}" dt="2020-12-14T13:27:13.958" v="1" actId="700"/>
          <ac:spMkLst>
            <pc:docMk/>
            <pc:sldMk cId="789281916" sldId="256"/>
            <ac:spMk id="2" creationId="{8746DD7E-979C-4932-B59A-6E5B44181E64}"/>
          </ac:spMkLst>
        </pc:spChg>
        <pc:spChg chg="del">
          <ac:chgData name="vincenzo giordano" userId="e19a4cf7edf4d346" providerId="LiveId" clId="{8A649665-AA4B-4657-95F2-CB43EFE4CCE9}" dt="2020-12-14T13:27:13.958" v="1" actId="700"/>
          <ac:spMkLst>
            <pc:docMk/>
            <pc:sldMk cId="789281916" sldId="256"/>
            <ac:spMk id="3" creationId="{D31330AA-E097-4338-BEBA-58EE2657F9A2}"/>
          </ac:spMkLst>
        </pc:spChg>
        <pc:spChg chg="add del">
          <ac:chgData name="vincenzo giordano" userId="e19a4cf7edf4d346" providerId="LiveId" clId="{8A649665-AA4B-4657-95F2-CB43EFE4CCE9}" dt="2020-12-14T13:30:33.606" v="7" actId="478"/>
          <ac:spMkLst>
            <pc:docMk/>
            <pc:sldMk cId="789281916" sldId="256"/>
            <ac:spMk id="5" creationId="{F9703A95-5572-42FD-9B59-315AD25F0EBE}"/>
          </ac:spMkLst>
        </pc:spChg>
        <pc:spChg chg="add del mod">
          <ac:chgData name="vincenzo giordano" userId="e19a4cf7edf4d346" providerId="LiveId" clId="{8A649665-AA4B-4657-95F2-CB43EFE4CCE9}" dt="2020-12-15T07:40:13.588" v="1652" actId="478"/>
          <ac:spMkLst>
            <pc:docMk/>
            <pc:sldMk cId="789281916" sldId="256"/>
            <ac:spMk id="9" creationId="{92575078-ED8F-473D-A4D1-49FE37362C9B}"/>
          </ac:spMkLst>
        </pc:spChg>
        <pc:spChg chg="add mod">
          <ac:chgData name="vincenzo giordano" userId="e19a4cf7edf4d346" providerId="LiveId" clId="{8A649665-AA4B-4657-95F2-CB43EFE4CCE9}" dt="2020-12-16T10:39:10.776" v="2956" actId="1076"/>
          <ac:spMkLst>
            <pc:docMk/>
            <pc:sldMk cId="789281916" sldId="256"/>
            <ac:spMk id="10" creationId="{3CED187D-7E92-4DBD-8F5D-EFC7351D631E}"/>
          </ac:spMkLst>
        </pc:spChg>
        <pc:spChg chg="add mod">
          <ac:chgData name="vincenzo giordano" userId="e19a4cf7edf4d346" providerId="LiveId" clId="{8A649665-AA4B-4657-95F2-CB43EFE4CCE9}" dt="2020-12-15T07:52:31.812" v="1955" actId="20577"/>
          <ac:spMkLst>
            <pc:docMk/>
            <pc:sldMk cId="789281916" sldId="256"/>
            <ac:spMk id="28" creationId="{8198D572-3898-4368-9047-34BEA9737978}"/>
          </ac:spMkLst>
        </pc:spChg>
        <pc:spChg chg="add mod">
          <ac:chgData name="vincenzo giordano" userId="e19a4cf7edf4d346" providerId="LiveId" clId="{8A649665-AA4B-4657-95F2-CB43EFE4CCE9}" dt="2020-12-15T07:52:28.249" v="1944" actId="20577"/>
          <ac:spMkLst>
            <pc:docMk/>
            <pc:sldMk cId="789281916" sldId="256"/>
            <ac:spMk id="29" creationId="{9E930E82-0E3E-4FB2-8492-624E7032C554}"/>
          </ac:spMkLst>
        </pc:spChg>
        <pc:spChg chg="add mod">
          <ac:chgData name="vincenzo giordano" userId="e19a4cf7edf4d346" providerId="LiveId" clId="{8A649665-AA4B-4657-95F2-CB43EFE4CCE9}" dt="2020-12-15T07:52:24.926" v="1933" actId="20577"/>
          <ac:spMkLst>
            <pc:docMk/>
            <pc:sldMk cId="789281916" sldId="256"/>
            <ac:spMk id="30" creationId="{259A9D33-3CF6-49A0-A56C-FA546FE39D5A}"/>
          </ac:spMkLst>
        </pc:spChg>
        <pc:spChg chg="add mod">
          <ac:chgData name="vincenzo giordano" userId="e19a4cf7edf4d346" providerId="LiveId" clId="{8A649665-AA4B-4657-95F2-CB43EFE4CCE9}" dt="2020-12-15T07:52:20.794" v="1922" actId="20577"/>
          <ac:spMkLst>
            <pc:docMk/>
            <pc:sldMk cId="789281916" sldId="256"/>
            <ac:spMk id="31" creationId="{9211A31A-1D4D-411F-9444-4B42EC83166F}"/>
          </ac:spMkLst>
        </pc:spChg>
        <pc:spChg chg="add mod">
          <ac:chgData name="vincenzo giordano" userId="e19a4cf7edf4d346" providerId="LiveId" clId="{8A649665-AA4B-4657-95F2-CB43EFE4CCE9}" dt="2020-12-15T07:51:46.768" v="1877" actId="20577"/>
          <ac:spMkLst>
            <pc:docMk/>
            <pc:sldMk cId="789281916" sldId="256"/>
            <ac:spMk id="32" creationId="{99FCCDDA-F221-40F9-852C-CDE972DF751C}"/>
          </ac:spMkLst>
        </pc:spChg>
        <pc:spChg chg="add mod">
          <ac:chgData name="vincenzo giordano" userId="e19a4cf7edf4d346" providerId="LiveId" clId="{8A649665-AA4B-4657-95F2-CB43EFE4CCE9}" dt="2020-12-15T07:52:15.146" v="1911" actId="20577"/>
          <ac:spMkLst>
            <pc:docMk/>
            <pc:sldMk cId="789281916" sldId="256"/>
            <ac:spMk id="33" creationId="{A9217CAF-0512-429A-A0B7-6E75A69CE14B}"/>
          </ac:spMkLst>
        </pc:spChg>
        <pc:picChg chg="add del mod">
          <ac:chgData name="vincenzo giordano" userId="e19a4cf7edf4d346" providerId="LiveId" clId="{8A649665-AA4B-4657-95F2-CB43EFE4CCE9}" dt="2020-12-14T13:53:53.555" v="36" actId="478"/>
          <ac:picMkLst>
            <pc:docMk/>
            <pc:sldMk cId="789281916" sldId="256"/>
            <ac:picMk id="3" creationId="{9998A500-2AED-4287-8B8C-6D6FBB06DD7A}"/>
          </ac:picMkLst>
        </pc:picChg>
        <pc:picChg chg="add del mod">
          <ac:chgData name="vincenzo giordano" userId="e19a4cf7edf4d346" providerId="LiveId" clId="{8A649665-AA4B-4657-95F2-CB43EFE4CCE9}" dt="2020-12-15T13:06:22.145" v="2234" actId="478"/>
          <ac:picMkLst>
            <pc:docMk/>
            <pc:sldMk cId="789281916" sldId="256"/>
            <ac:picMk id="3" creationId="{B033DF6C-05DF-4EFA-B738-7293CA044CFE}"/>
          </ac:picMkLst>
        </pc:picChg>
        <pc:picChg chg="add del mod">
          <ac:chgData name="vincenzo giordano" userId="e19a4cf7edf4d346" providerId="LiveId" clId="{8A649665-AA4B-4657-95F2-CB43EFE4CCE9}" dt="2020-12-14T17:17:12.002" v="1456" actId="478"/>
          <ac:picMkLst>
            <pc:docMk/>
            <pc:sldMk cId="789281916" sldId="256"/>
            <ac:picMk id="3" creationId="{B4E661CB-918F-4DCE-8ED3-4925728BE46C}"/>
          </ac:picMkLst>
        </pc:picChg>
        <pc:picChg chg="add del mod">
          <ac:chgData name="vincenzo giordano" userId="e19a4cf7edf4d346" providerId="LiveId" clId="{8A649665-AA4B-4657-95F2-CB43EFE4CCE9}" dt="2020-12-14T17:15:08.635" v="1454" actId="478"/>
          <ac:picMkLst>
            <pc:docMk/>
            <pc:sldMk cId="789281916" sldId="256"/>
            <ac:picMk id="4" creationId="{82F2EF62-CDA5-4F2D-955F-0339F742D0DF}"/>
          </ac:picMkLst>
        </pc:picChg>
        <pc:picChg chg="add del mod">
          <ac:chgData name="vincenzo giordano" userId="e19a4cf7edf4d346" providerId="LiveId" clId="{8A649665-AA4B-4657-95F2-CB43EFE4CCE9}" dt="2020-12-15T13:05:37.023" v="2231" actId="478"/>
          <ac:picMkLst>
            <pc:docMk/>
            <pc:sldMk cId="789281916" sldId="256"/>
            <ac:picMk id="5" creationId="{A0633B97-A1A2-4EF4-B39D-41E29964FBE3}"/>
          </ac:picMkLst>
        </pc:picChg>
        <pc:picChg chg="add mod ord">
          <ac:chgData name="vincenzo giordano" userId="e19a4cf7edf4d346" providerId="LiveId" clId="{8A649665-AA4B-4657-95F2-CB43EFE4CCE9}" dt="2020-12-16T10:39:06.678" v="2955" actId="1076"/>
          <ac:picMkLst>
            <pc:docMk/>
            <pc:sldMk cId="789281916" sldId="256"/>
            <ac:picMk id="6" creationId="{B9F9516D-D39C-4655-8EB8-E66563EDA051}"/>
          </ac:picMkLst>
        </pc:picChg>
        <pc:picChg chg="add del mod ord">
          <ac:chgData name="vincenzo giordano" userId="e19a4cf7edf4d346" providerId="LiveId" clId="{8A649665-AA4B-4657-95F2-CB43EFE4CCE9}" dt="2020-12-14T17:18:31.141" v="1466" actId="478"/>
          <ac:picMkLst>
            <pc:docMk/>
            <pc:sldMk cId="789281916" sldId="256"/>
            <ac:picMk id="7" creationId="{009B511F-5CAD-49FE-BF0A-67E2E1126D6E}"/>
          </ac:picMkLst>
        </pc:picChg>
        <pc:picChg chg="add mod">
          <ac:chgData name="vincenzo giordano" userId="e19a4cf7edf4d346" providerId="LiveId" clId="{8A649665-AA4B-4657-95F2-CB43EFE4CCE9}" dt="2020-12-15T13:05:57.181" v="2232" actId="1076"/>
          <ac:picMkLst>
            <pc:docMk/>
            <pc:sldMk cId="789281916" sldId="256"/>
            <ac:picMk id="8" creationId="{ABF52817-D0E7-44B9-BFDB-DC91741B7C3A}"/>
          </ac:picMkLst>
        </pc:picChg>
        <pc:picChg chg="add mod">
          <ac:chgData name="vincenzo giordano" userId="e19a4cf7edf4d346" providerId="LiveId" clId="{8A649665-AA4B-4657-95F2-CB43EFE4CCE9}" dt="2020-12-15T13:06:54.270" v="2239" actId="1076"/>
          <ac:picMkLst>
            <pc:docMk/>
            <pc:sldMk cId="789281916" sldId="256"/>
            <ac:picMk id="9" creationId="{4178D839-89EB-4E17-B1E3-CCF099668410}"/>
          </ac:picMkLst>
        </pc:picChg>
        <pc:picChg chg="add mod">
          <ac:chgData name="vincenzo giordano" userId="e19a4cf7edf4d346" providerId="LiveId" clId="{8A649665-AA4B-4657-95F2-CB43EFE4CCE9}" dt="2020-12-16T10:38:54.256" v="2950"/>
          <ac:picMkLst>
            <pc:docMk/>
            <pc:sldMk cId="789281916" sldId="256"/>
            <ac:picMk id="12" creationId="{4171E176-8961-4FF7-8D48-58831D210246}"/>
          </ac:picMkLst>
        </pc:picChg>
        <pc:picChg chg="add del">
          <ac:chgData name="vincenzo giordano" userId="e19a4cf7edf4d346" providerId="LiveId" clId="{8A649665-AA4B-4657-95F2-CB43EFE4CCE9}" dt="2020-12-14T17:24:25.635" v="1572" actId="22"/>
          <ac:picMkLst>
            <pc:docMk/>
            <pc:sldMk cId="789281916" sldId="256"/>
            <ac:picMk id="13" creationId="{F104B84A-EE5D-4E2B-A2C7-FC87D66A829C}"/>
          </ac:picMkLst>
        </pc:picChg>
        <pc:picChg chg="add del mod">
          <ac:chgData name="vincenzo giordano" userId="e19a4cf7edf4d346" providerId="LiveId" clId="{8A649665-AA4B-4657-95F2-CB43EFE4CCE9}" dt="2020-12-15T13:26:16.146" v="2267" actId="478"/>
          <ac:picMkLst>
            <pc:docMk/>
            <pc:sldMk cId="789281916" sldId="256"/>
            <ac:picMk id="16" creationId="{3BD4FBDC-9709-47ED-A63E-498A1879CE61}"/>
          </ac:picMkLst>
        </pc:picChg>
        <pc:picChg chg="add del mod">
          <ac:chgData name="vincenzo giordano" userId="e19a4cf7edf4d346" providerId="LiveId" clId="{8A649665-AA4B-4657-95F2-CB43EFE4CCE9}" dt="2020-12-15T13:04:47.162" v="2219" actId="478"/>
          <ac:picMkLst>
            <pc:docMk/>
            <pc:sldMk cId="789281916" sldId="256"/>
            <ac:picMk id="17" creationId="{92326E89-E9E7-4039-BA16-18765D65593F}"/>
          </ac:picMkLst>
        </pc:picChg>
        <pc:cxnChg chg="add mod">
          <ac:chgData name="vincenzo giordano" userId="e19a4cf7edf4d346" providerId="LiveId" clId="{8A649665-AA4B-4657-95F2-CB43EFE4CCE9}" dt="2020-12-15T07:37:38.519" v="1631" actId="1076"/>
          <ac:cxnSpMkLst>
            <pc:docMk/>
            <pc:sldMk cId="789281916" sldId="256"/>
            <ac:cxnSpMk id="11" creationId="{ED824D49-1621-43A0-8A01-A1CA627386EC}"/>
          </ac:cxnSpMkLst>
        </pc:cxnChg>
        <pc:cxnChg chg="add del mod">
          <ac:chgData name="vincenzo giordano" userId="e19a4cf7edf4d346" providerId="LiveId" clId="{8A649665-AA4B-4657-95F2-CB43EFE4CCE9}" dt="2020-12-15T07:37:08.032" v="1625" actId="478"/>
          <ac:cxnSpMkLst>
            <pc:docMk/>
            <pc:sldMk cId="789281916" sldId="256"/>
            <ac:cxnSpMk id="14" creationId="{724979EE-F9F3-4483-8D84-BEB7A782B0AB}"/>
          </ac:cxnSpMkLst>
        </pc:cxnChg>
        <pc:cxnChg chg="add del mod">
          <ac:chgData name="vincenzo giordano" userId="e19a4cf7edf4d346" providerId="LiveId" clId="{8A649665-AA4B-4657-95F2-CB43EFE4CCE9}" dt="2020-12-15T07:36:58.159" v="1621" actId="478"/>
          <ac:cxnSpMkLst>
            <pc:docMk/>
            <pc:sldMk cId="789281916" sldId="256"/>
            <ac:cxnSpMk id="15" creationId="{57804997-6234-45C6-8540-04AE389F58C6}"/>
          </ac:cxnSpMkLst>
        </pc:cxnChg>
        <pc:cxnChg chg="add del mod">
          <ac:chgData name="vincenzo giordano" userId="e19a4cf7edf4d346" providerId="LiveId" clId="{8A649665-AA4B-4657-95F2-CB43EFE4CCE9}" dt="2020-12-15T07:37:00.650" v="1622" actId="478"/>
          <ac:cxnSpMkLst>
            <pc:docMk/>
            <pc:sldMk cId="789281916" sldId="256"/>
            <ac:cxnSpMk id="16" creationId="{8D5B0CE1-35D9-4C00-B2E4-8BC92EC656FD}"/>
          </ac:cxnSpMkLst>
        </pc:cxnChg>
        <pc:cxnChg chg="add del mod">
          <ac:chgData name="vincenzo giordano" userId="e19a4cf7edf4d346" providerId="LiveId" clId="{8A649665-AA4B-4657-95F2-CB43EFE4CCE9}" dt="2020-12-15T07:37:02.634" v="1623" actId="478"/>
          <ac:cxnSpMkLst>
            <pc:docMk/>
            <pc:sldMk cId="789281916" sldId="256"/>
            <ac:cxnSpMk id="17" creationId="{59F6DE28-E393-4790-ADD3-D59DC52C1ED0}"/>
          </ac:cxnSpMkLst>
        </pc:cxnChg>
        <pc:cxnChg chg="add del mod">
          <ac:chgData name="vincenzo giordano" userId="e19a4cf7edf4d346" providerId="LiveId" clId="{8A649665-AA4B-4657-95F2-CB43EFE4CCE9}" dt="2020-12-15T07:37:04.961" v="1624" actId="478"/>
          <ac:cxnSpMkLst>
            <pc:docMk/>
            <pc:sldMk cId="789281916" sldId="256"/>
            <ac:cxnSpMk id="18" creationId="{5717250D-EFB8-4C65-A390-5D80C69115CD}"/>
          </ac:cxnSpMkLst>
        </pc:cxnChg>
        <pc:cxnChg chg="add mod">
          <ac:chgData name="vincenzo giordano" userId="e19a4cf7edf4d346" providerId="LiveId" clId="{8A649665-AA4B-4657-95F2-CB43EFE4CCE9}" dt="2020-12-15T07:37:33.375" v="1630" actId="1076"/>
          <ac:cxnSpMkLst>
            <pc:docMk/>
            <pc:sldMk cId="789281916" sldId="256"/>
            <ac:cxnSpMk id="22" creationId="{6FC4D605-1C58-4FB0-A66D-896FB3D4483B}"/>
          </ac:cxnSpMkLst>
        </pc:cxnChg>
        <pc:cxnChg chg="add mod">
          <ac:chgData name="vincenzo giordano" userId="e19a4cf7edf4d346" providerId="LiveId" clId="{8A649665-AA4B-4657-95F2-CB43EFE4CCE9}" dt="2020-12-15T07:37:59.289" v="1634" actId="1076"/>
          <ac:cxnSpMkLst>
            <pc:docMk/>
            <pc:sldMk cId="789281916" sldId="256"/>
            <ac:cxnSpMk id="23" creationId="{24EDC3BE-1C98-4E70-8971-2CCA283786DC}"/>
          </ac:cxnSpMkLst>
        </pc:cxnChg>
        <pc:cxnChg chg="add mod">
          <ac:chgData name="vincenzo giordano" userId="e19a4cf7edf4d346" providerId="LiveId" clId="{8A649665-AA4B-4657-95F2-CB43EFE4CCE9}" dt="2020-12-15T07:37:54.495" v="1633" actId="1076"/>
          <ac:cxnSpMkLst>
            <pc:docMk/>
            <pc:sldMk cId="789281916" sldId="256"/>
            <ac:cxnSpMk id="24" creationId="{7D761446-7A9D-47AC-B024-147FF6780D18}"/>
          </ac:cxnSpMkLst>
        </pc:cxnChg>
        <pc:cxnChg chg="add mod">
          <ac:chgData name="vincenzo giordano" userId="e19a4cf7edf4d346" providerId="LiveId" clId="{8A649665-AA4B-4657-95F2-CB43EFE4CCE9}" dt="2020-12-15T07:38:05.320" v="1636" actId="1076"/>
          <ac:cxnSpMkLst>
            <pc:docMk/>
            <pc:sldMk cId="789281916" sldId="256"/>
            <ac:cxnSpMk id="25" creationId="{10256C9F-F838-4A07-B57A-4D3024218EDF}"/>
          </ac:cxnSpMkLst>
        </pc:cxnChg>
        <pc:cxnChg chg="add mod">
          <ac:chgData name="vincenzo giordano" userId="e19a4cf7edf4d346" providerId="LiveId" clId="{8A649665-AA4B-4657-95F2-CB43EFE4CCE9}" dt="2020-12-15T07:38:13.786" v="1638" actId="1076"/>
          <ac:cxnSpMkLst>
            <pc:docMk/>
            <pc:sldMk cId="789281916" sldId="256"/>
            <ac:cxnSpMk id="26" creationId="{77DEC912-2E86-4C5F-9547-04C344427DC6}"/>
          </ac:cxnSpMkLst>
        </pc:cxnChg>
        <pc:cxnChg chg="add del mod">
          <ac:chgData name="vincenzo giordano" userId="e19a4cf7edf4d346" providerId="LiveId" clId="{8A649665-AA4B-4657-95F2-CB43EFE4CCE9}" dt="2020-12-15T07:38:37.905" v="1641" actId="478"/>
          <ac:cxnSpMkLst>
            <pc:docMk/>
            <pc:sldMk cId="789281916" sldId="256"/>
            <ac:cxnSpMk id="27" creationId="{161E7220-F4FD-4F8D-B0AB-883CA396D807}"/>
          </ac:cxnSpMkLst>
        </pc:cxnChg>
      </pc:sldChg>
      <pc:sldChg chg="addSp delSp modSp new mod ord setBg modAnim">
        <pc:chgData name="vincenzo giordano" userId="e19a4cf7edf4d346" providerId="LiveId" clId="{8A649665-AA4B-4657-95F2-CB43EFE4CCE9}" dt="2020-12-16T16:29:11.319" v="3039" actId="1076"/>
        <pc:sldMkLst>
          <pc:docMk/>
          <pc:sldMk cId="1656135043" sldId="257"/>
        </pc:sldMkLst>
        <pc:spChg chg="add mod">
          <ac:chgData name="vincenzo giordano" userId="e19a4cf7edf4d346" providerId="LiveId" clId="{8A649665-AA4B-4657-95F2-CB43EFE4CCE9}" dt="2020-12-16T10:36:56.979" v="2946" actId="207"/>
          <ac:spMkLst>
            <pc:docMk/>
            <pc:sldMk cId="1656135043" sldId="257"/>
            <ac:spMk id="14" creationId="{29B3C91E-F831-4889-95F8-4A818B3A122E}"/>
          </ac:spMkLst>
        </pc:spChg>
        <pc:spChg chg="add del mod">
          <ac:chgData name="vincenzo giordano" userId="e19a4cf7edf4d346" providerId="LiveId" clId="{8A649665-AA4B-4657-95F2-CB43EFE4CCE9}" dt="2020-12-16T09:28:20.278" v="2554" actId="478"/>
          <ac:spMkLst>
            <pc:docMk/>
            <pc:sldMk cId="1656135043" sldId="257"/>
            <ac:spMk id="15" creationId="{E3CE453C-92D5-4D34-937C-C071C9E5CC16}"/>
          </ac:spMkLst>
        </pc:spChg>
        <pc:spChg chg="add del mod">
          <ac:chgData name="vincenzo giordano" userId="e19a4cf7edf4d346" providerId="LiveId" clId="{8A649665-AA4B-4657-95F2-CB43EFE4CCE9}" dt="2020-12-16T09:27:59.340" v="2550"/>
          <ac:spMkLst>
            <pc:docMk/>
            <pc:sldMk cId="1656135043" sldId="257"/>
            <ac:spMk id="16" creationId="{DBA26F9C-09C5-4812-BB5A-BC616527FD49}"/>
          </ac:spMkLst>
        </pc:spChg>
        <pc:spChg chg="add mod">
          <ac:chgData name="vincenzo giordano" userId="e19a4cf7edf4d346" providerId="LiveId" clId="{8A649665-AA4B-4657-95F2-CB43EFE4CCE9}" dt="2020-12-16T09:27:56.937" v="2548"/>
          <ac:spMkLst>
            <pc:docMk/>
            <pc:sldMk cId="1656135043" sldId="257"/>
            <ac:spMk id="25" creationId="{2E79F68D-E224-4540-B277-A13EF21C12D3}"/>
          </ac:spMkLst>
        </pc:spChg>
        <pc:picChg chg="add mod">
          <ac:chgData name="vincenzo giordano" userId="e19a4cf7edf4d346" providerId="LiveId" clId="{8A649665-AA4B-4657-95F2-CB43EFE4CCE9}" dt="2020-12-16T16:11:29.549" v="2999"/>
          <ac:picMkLst>
            <pc:docMk/>
            <pc:sldMk cId="1656135043" sldId="257"/>
            <ac:picMk id="2" creationId="{8179C4C4-9690-4FA8-A41E-25633388F2BA}"/>
          </ac:picMkLst>
        </pc:picChg>
        <pc:picChg chg="add del mod">
          <ac:chgData name="vincenzo giordano" userId="e19a4cf7edf4d346" providerId="LiveId" clId="{8A649665-AA4B-4657-95F2-CB43EFE4CCE9}" dt="2020-12-16T09:10:45.071" v="2428" actId="478"/>
          <ac:picMkLst>
            <pc:docMk/>
            <pc:sldMk cId="1656135043" sldId="257"/>
            <ac:picMk id="3" creationId="{1D997F6C-D9FF-46E6-B848-551F5D3B5AD3}"/>
          </ac:picMkLst>
        </pc:picChg>
        <pc:picChg chg="add del mod">
          <ac:chgData name="vincenzo giordano" userId="e19a4cf7edf4d346" providerId="LiveId" clId="{8A649665-AA4B-4657-95F2-CB43EFE4CCE9}" dt="2020-12-15T13:04:38.858" v="2217" actId="21"/>
          <ac:picMkLst>
            <pc:docMk/>
            <pc:sldMk cId="1656135043" sldId="257"/>
            <ac:picMk id="3" creationId="{4F536C18-E1F1-4825-A386-C087E6D2E914}"/>
          </ac:picMkLst>
        </pc:picChg>
        <pc:picChg chg="add del mod">
          <ac:chgData name="vincenzo giordano" userId="e19a4cf7edf4d346" providerId="LiveId" clId="{8A649665-AA4B-4657-95F2-CB43EFE4CCE9}" dt="2020-12-16T16:22:43.472" v="3015" actId="478"/>
          <ac:picMkLst>
            <pc:docMk/>
            <pc:sldMk cId="1656135043" sldId="257"/>
            <ac:picMk id="4" creationId="{6EDB26C3-5CB9-40C7-A80A-E49ECA34DC8E}"/>
          </ac:picMkLst>
        </pc:picChg>
        <pc:picChg chg="add del mod ord">
          <ac:chgData name="vincenzo giordano" userId="e19a4cf7edf4d346" providerId="LiveId" clId="{8A649665-AA4B-4657-95F2-CB43EFE4CCE9}" dt="2020-12-16T09:21:16.023" v="2479" actId="21"/>
          <ac:picMkLst>
            <pc:docMk/>
            <pc:sldMk cId="1656135043" sldId="257"/>
            <ac:picMk id="4" creationId="{BC92CB7C-63CF-4510-9C66-3E524AE59FEC}"/>
          </ac:picMkLst>
        </pc:picChg>
        <pc:picChg chg="add del mod">
          <ac:chgData name="vincenzo giordano" userId="e19a4cf7edf4d346" providerId="LiveId" clId="{8A649665-AA4B-4657-95F2-CB43EFE4CCE9}" dt="2020-12-16T09:22:12.668" v="2493" actId="21"/>
          <ac:picMkLst>
            <pc:docMk/>
            <pc:sldMk cId="1656135043" sldId="257"/>
            <ac:picMk id="5" creationId="{5D84499F-1378-43A0-8FAD-A539DAC57173}"/>
          </ac:picMkLst>
        </pc:picChg>
        <pc:picChg chg="add del mod">
          <ac:chgData name="vincenzo giordano" userId="e19a4cf7edf4d346" providerId="LiveId" clId="{8A649665-AA4B-4657-95F2-CB43EFE4CCE9}" dt="2020-12-16T16:25:15.165" v="3020" actId="478"/>
          <ac:picMkLst>
            <pc:docMk/>
            <pc:sldMk cId="1656135043" sldId="257"/>
            <ac:picMk id="6" creationId="{0011B890-F556-49D1-A4D7-3B28ECDCD920}"/>
          </ac:picMkLst>
        </pc:picChg>
        <pc:picChg chg="add del mod">
          <ac:chgData name="vincenzo giordano" userId="e19a4cf7edf4d346" providerId="LiveId" clId="{8A649665-AA4B-4657-95F2-CB43EFE4CCE9}" dt="2020-12-16T09:21:59.669" v="2489" actId="21"/>
          <ac:picMkLst>
            <pc:docMk/>
            <pc:sldMk cId="1656135043" sldId="257"/>
            <ac:picMk id="7" creationId="{E4C62336-54D6-45B4-A59A-25805569FC71}"/>
          </ac:picMkLst>
        </pc:picChg>
        <pc:picChg chg="add mod">
          <ac:chgData name="vincenzo giordano" userId="e19a4cf7edf4d346" providerId="LiveId" clId="{8A649665-AA4B-4657-95F2-CB43EFE4CCE9}" dt="2020-12-16T16:29:11.319" v="3039" actId="1076"/>
          <ac:picMkLst>
            <pc:docMk/>
            <pc:sldMk cId="1656135043" sldId="257"/>
            <ac:picMk id="8" creationId="{B05AF149-C92C-4FF2-B5B8-C920748C7F0F}"/>
          </ac:picMkLst>
        </pc:picChg>
        <pc:picChg chg="add del mod">
          <ac:chgData name="vincenzo giordano" userId="e19a4cf7edf4d346" providerId="LiveId" clId="{8A649665-AA4B-4657-95F2-CB43EFE4CCE9}" dt="2020-12-16T09:21:35.846" v="2484" actId="21"/>
          <ac:picMkLst>
            <pc:docMk/>
            <pc:sldMk cId="1656135043" sldId="257"/>
            <ac:picMk id="9" creationId="{31C2BB03-4BCC-40D0-BC57-52D558671B0D}"/>
          </ac:picMkLst>
        </pc:picChg>
        <pc:picChg chg="add del mod">
          <ac:chgData name="vincenzo giordano" userId="e19a4cf7edf4d346" providerId="LiveId" clId="{8A649665-AA4B-4657-95F2-CB43EFE4CCE9}" dt="2020-12-16T16:29:00.351" v="3037" actId="478"/>
          <ac:picMkLst>
            <pc:docMk/>
            <pc:sldMk cId="1656135043" sldId="257"/>
            <ac:picMk id="10" creationId="{0D7B0B66-9C99-4E87-9979-F61E75797879}"/>
          </ac:picMkLst>
        </pc:picChg>
        <pc:picChg chg="add del mod">
          <ac:chgData name="vincenzo giordano" userId="e19a4cf7edf4d346" providerId="LiveId" clId="{8A649665-AA4B-4657-95F2-CB43EFE4CCE9}" dt="2020-12-16T10:03:30.810" v="2704" actId="478"/>
          <ac:picMkLst>
            <pc:docMk/>
            <pc:sldMk cId="1656135043" sldId="257"/>
            <ac:picMk id="11" creationId="{64DB370B-2DE8-401A-B421-159786853085}"/>
          </ac:picMkLst>
        </pc:picChg>
        <pc:picChg chg="add del mod">
          <ac:chgData name="vincenzo giordano" userId="e19a4cf7edf4d346" providerId="LiveId" clId="{8A649665-AA4B-4657-95F2-CB43EFE4CCE9}" dt="2020-12-16T09:49:13.938" v="2668" actId="478"/>
          <ac:picMkLst>
            <pc:docMk/>
            <pc:sldMk cId="1656135043" sldId="257"/>
            <ac:picMk id="13" creationId="{4CAD0340-BC13-431D-9F8D-EE2944B6CB2C}"/>
          </ac:picMkLst>
        </pc:picChg>
        <pc:picChg chg="add del mod">
          <ac:chgData name="vincenzo giordano" userId="e19a4cf7edf4d346" providerId="LiveId" clId="{8A649665-AA4B-4657-95F2-CB43EFE4CCE9}" dt="2020-12-16T16:25:55.279" v="3027" actId="478"/>
          <ac:picMkLst>
            <pc:docMk/>
            <pc:sldMk cId="1656135043" sldId="257"/>
            <ac:picMk id="15" creationId="{31BC9E48-965C-4ACB-B970-000A86BF257A}"/>
          </ac:picMkLst>
        </pc:picChg>
        <pc:picChg chg="add mod">
          <ac:chgData name="vincenzo giordano" userId="e19a4cf7edf4d346" providerId="LiveId" clId="{8A649665-AA4B-4657-95F2-CB43EFE4CCE9}" dt="2020-12-16T09:31:26.424" v="2663" actId="1076"/>
          <ac:picMkLst>
            <pc:docMk/>
            <pc:sldMk cId="1656135043" sldId="257"/>
            <ac:picMk id="17" creationId="{BF0809E8-F14E-40EB-AAE5-8D55686D7E52}"/>
          </ac:picMkLst>
        </pc:picChg>
        <pc:picChg chg="add del mod">
          <ac:chgData name="vincenzo giordano" userId="e19a4cf7edf4d346" providerId="LiveId" clId="{8A649665-AA4B-4657-95F2-CB43EFE4CCE9}" dt="2020-12-16T09:21:55.288" v="2488" actId="478"/>
          <ac:picMkLst>
            <pc:docMk/>
            <pc:sldMk cId="1656135043" sldId="257"/>
            <ac:picMk id="18" creationId="{258F70DA-D164-4CDF-877C-F80F989B663F}"/>
          </ac:picMkLst>
        </pc:picChg>
        <pc:picChg chg="add mod">
          <ac:chgData name="vincenzo giordano" userId="e19a4cf7edf4d346" providerId="LiveId" clId="{8A649665-AA4B-4657-95F2-CB43EFE4CCE9}" dt="2020-12-16T16:18:34.662" v="3012" actId="14100"/>
          <ac:picMkLst>
            <pc:docMk/>
            <pc:sldMk cId="1656135043" sldId="257"/>
            <ac:picMk id="19" creationId="{BE5DF882-85BD-4414-9D3F-F0DB85434295}"/>
          </ac:picMkLst>
        </pc:picChg>
        <pc:picChg chg="add mod">
          <ac:chgData name="vincenzo giordano" userId="e19a4cf7edf4d346" providerId="LiveId" clId="{8A649665-AA4B-4657-95F2-CB43EFE4CCE9}" dt="2020-12-16T10:35:54.207" v="2852" actId="1076"/>
          <ac:picMkLst>
            <pc:docMk/>
            <pc:sldMk cId="1656135043" sldId="257"/>
            <ac:picMk id="20" creationId="{EA7C343C-7268-4ED1-BA8E-89E5F93D4C6A}"/>
          </ac:picMkLst>
        </pc:picChg>
        <pc:picChg chg="add del mod">
          <ac:chgData name="vincenzo giordano" userId="e19a4cf7edf4d346" providerId="LiveId" clId="{8A649665-AA4B-4657-95F2-CB43EFE4CCE9}" dt="2020-12-16T10:30:09.538" v="2717" actId="478"/>
          <ac:picMkLst>
            <pc:docMk/>
            <pc:sldMk cId="1656135043" sldId="257"/>
            <ac:picMk id="21" creationId="{FDC588DF-0EDC-4419-97A4-CB33C9A8B672}"/>
          </ac:picMkLst>
        </pc:picChg>
        <pc:picChg chg="add del mod">
          <ac:chgData name="vincenzo giordano" userId="e19a4cf7edf4d346" providerId="LiveId" clId="{8A649665-AA4B-4657-95F2-CB43EFE4CCE9}" dt="2020-12-16T09:49:57.958" v="2674" actId="478"/>
          <ac:picMkLst>
            <pc:docMk/>
            <pc:sldMk cId="1656135043" sldId="257"/>
            <ac:picMk id="23" creationId="{8BE2BC4C-ECE9-4FFA-AEEF-C9469813D514}"/>
          </ac:picMkLst>
        </pc:picChg>
        <pc:picChg chg="add mod">
          <ac:chgData name="vincenzo giordano" userId="e19a4cf7edf4d346" providerId="LiveId" clId="{8A649665-AA4B-4657-95F2-CB43EFE4CCE9}" dt="2020-12-16T09:53:33.319" v="2683" actId="1076"/>
          <ac:picMkLst>
            <pc:docMk/>
            <pc:sldMk cId="1656135043" sldId="257"/>
            <ac:picMk id="26" creationId="{D6088887-979A-43D0-AEEF-5B10AE67E826}"/>
          </ac:picMkLst>
        </pc:picChg>
        <pc:picChg chg="add del">
          <ac:chgData name="vincenzo giordano" userId="e19a4cf7edf4d346" providerId="LiveId" clId="{8A649665-AA4B-4657-95F2-CB43EFE4CCE9}" dt="2020-12-16T10:03:37.748" v="2705" actId="478"/>
          <ac:picMkLst>
            <pc:docMk/>
            <pc:sldMk cId="1656135043" sldId="257"/>
            <ac:picMk id="27" creationId="{0A9EE7B3-961B-431B-88D6-299281934A17}"/>
          </ac:picMkLst>
        </pc:picChg>
        <pc:picChg chg="add del mod">
          <ac:chgData name="vincenzo giordano" userId="e19a4cf7edf4d346" providerId="LiveId" clId="{8A649665-AA4B-4657-95F2-CB43EFE4CCE9}" dt="2020-12-16T10:04:06.402" v="2709" actId="478"/>
          <ac:picMkLst>
            <pc:docMk/>
            <pc:sldMk cId="1656135043" sldId="257"/>
            <ac:picMk id="29" creationId="{DA63D662-94A5-4902-9727-9D35241B644C}"/>
          </ac:picMkLst>
        </pc:picChg>
        <pc:picChg chg="add del mod">
          <ac:chgData name="vincenzo giordano" userId="e19a4cf7edf4d346" providerId="LiveId" clId="{8A649665-AA4B-4657-95F2-CB43EFE4CCE9}" dt="2020-12-16T10:04:20.739" v="2713" actId="478"/>
          <ac:picMkLst>
            <pc:docMk/>
            <pc:sldMk cId="1656135043" sldId="257"/>
            <ac:picMk id="31" creationId="{F8C7500B-BF92-4E77-87EF-8C6AB11E5355}"/>
          </ac:picMkLst>
        </pc:picChg>
        <pc:picChg chg="add mod">
          <ac:chgData name="vincenzo giordano" userId="e19a4cf7edf4d346" providerId="LiveId" clId="{8A649665-AA4B-4657-95F2-CB43EFE4CCE9}" dt="2020-12-16T10:30:27.200" v="2721" actId="1076"/>
          <ac:picMkLst>
            <pc:docMk/>
            <pc:sldMk cId="1656135043" sldId="257"/>
            <ac:picMk id="33" creationId="{A544514B-8EAB-4A00-9D42-F43B99F904F1}"/>
          </ac:picMkLst>
        </pc:picChg>
        <pc:picChg chg="add del mod">
          <ac:chgData name="vincenzo giordano" userId="e19a4cf7edf4d346" providerId="LiveId" clId="{8A649665-AA4B-4657-95F2-CB43EFE4CCE9}" dt="2020-12-16T10:31:31.865" v="2725" actId="478"/>
          <ac:picMkLst>
            <pc:docMk/>
            <pc:sldMk cId="1656135043" sldId="257"/>
            <ac:picMk id="35" creationId="{48633A90-3147-459D-AA90-4E77D542DCC4}"/>
          </ac:picMkLst>
        </pc:picChg>
        <pc:picChg chg="add del mod">
          <ac:chgData name="vincenzo giordano" userId="e19a4cf7edf4d346" providerId="LiveId" clId="{8A649665-AA4B-4657-95F2-CB43EFE4CCE9}" dt="2020-12-16T10:31:40.577" v="2729" actId="478"/>
          <ac:picMkLst>
            <pc:docMk/>
            <pc:sldMk cId="1656135043" sldId="257"/>
            <ac:picMk id="37" creationId="{AD915C60-7C66-4CC1-B162-647798B4F6FA}"/>
          </ac:picMkLst>
        </pc:picChg>
        <pc:picChg chg="add del mod">
          <ac:chgData name="vincenzo giordano" userId="e19a4cf7edf4d346" providerId="LiveId" clId="{8A649665-AA4B-4657-95F2-CB43EFE4CCE9}" dt="2020-12-16T10:32:30.686" v="2735" actId="478"/>
          <ac:picMkLst>
            <pc:docMk/>
            <pc:sldMk cId="1656135043" sldId="257"/>
            <ac:picMk id="39" creationId="{6EAA2BE2-3A68-4AC6-BEC0-552F9CB28D7F}"/>
          </ac:picMkLst>
        </pc:picChg>
        <pc:picChg chg="add del mod">
          <ac:chgData name="vincenzo giordano" userId="e19a4cf7edf4d346" providerId="LiveId" clId="{8A649665-AA4B-4657-95F2-CB43EFE4CCE9}" dt="2020-12-16T10:32:39.281" v="2739" actId="478"/>
          <ac:picMkLst>
            <pc:docMk/>
            <pc:sldMk cId="1656135043" sldId="257"/>
            <ac:picMk id="41" creationId="{B13AC270-9A2A-43EB-92D9-0092484FA78E}"/>
          </ac:picMkLst>
        </pc:picChg>
        <pc:picChg chg="add del">
          <ac:chgData name="vincenzo giordano" userId="e19a4cf7edf4d346" providerId="LiveId" clId="{8A649665-AA4B-4657-95F2-CB43EFE4CCE9}" dt="2020-12-15T11:01:16.642" v="2140" actId="478"/>
          <ac:picMkLst>
            <pc:docMk/>
            <pc:sldMk cId="1656135043" sldId="257"/>
            <ac:picMk id="1026" creationId="{152E4695-C29C-400E-86E3-C91D496BC05E}"/>
          </ac:picMkLst>
        </pc:picChg>
        <pc:picChg chg="add del mod">
          <ac:chgData name="vincenzo giordano" userId="e19a4cf7edf4d346" providerId="LiveId" clId="{8A649665-AA4B-4657-95F2-CB43EFE4CCE9}" dt="2020-12-16T09:11:11.050" v="2430" actId="478"/>
          <ac:picMkLst>
            <pc:docMk/>
            <pc:sldMk cId="1656135043" sldId="257"/>
            <ac:picMk id="1026" creationId="{9BF9F52A-3D0C-4062-B4CB-F2FC2E338829}"/>
          </ac:picMkLst>
        </pc:picChg>
        <pc:picChg chg="add del mod">
          <ac:chgData name="vincenzo giordano" userId="e19a4cf7edf4d346" providerId="LiveId" clId="{8A649665-AA4B-4657-95F2-CB43EFE4CCE9}" dt="2020-12-16T09:22:37.372" v="2500" actId="21"/>
          <ac:picMkLst>
            <pc:docMk/>
            <pc:sldMk cId="1656135043" sldId="257"/>
            <ac:picMk id="1028" creationId="{874E928C-2B13-4E82-BB49-79DDF6CCF63C}"/>
          </ac:picMkLst>
        </pc:picChg>
        <pc:picChg chg="add del mod">
          <ac:chgData name="vincenzo giordano" userId="e19a4cf7edf4d346" providerId="LiveId" clId="{8A649665-AA4B-4657-95F2-CB43EFE4CCE9}" dt="2020-12-16T09:10:33.053" v="2425" actId="478"/>
          <ac:picMkLst>
            <pc:docMk/>
            <pc:sldMk cId="1656135043" sldId="257"/>
            <ac:picMk id="1030" creationId="{AD4AE7CB-27A5-4650-AC4C-A0B5A59B6837}"/>
          </ac:picMkLst>
        </pc:picChg>
      </pc:sldChg>
      <pc:sldChg chg="addSp delSp modSp new del mod ord">
        <pc:chgData name="vincenzo giordano" userId="e19a4cf7edf4d346" providerId="LiveId" clId="{8A649665-AA4B-4657-95F2-CB43EFE4CCE9}" dt="2020-12-15T10:42:59.134" v="2041" actId="47"/>
        <pc:sldMkLst>
          <pc:docMk/>
          <pc:sldMk cId="1217826674" sldId="258"/>
        </pc:sldMkLst>
        <pc:spChg chg="add mod">
          <ac:chgData name="vincenzo giordano" userId="e19a4cf7edf4d346" providerId="LiveId" clId="{8A649665-AA4B-4657-95F2-CB43EFE4CCE9}" dt="2020-12-15T10:36:47.309" v="2006" actId="14100"/>
          <ac:spMkLst>
            <pc:docMk/>
            <pc:sldMk cId="1217826674" sldId="258"/>
            <ac:spMk id="4" creationId="{BD9C88A7-513D-489A-9E85-8F663BBB93CE}"/>
          </ac:spMkLst>
        </pc:spChg>
        <pc:picChg chg="add del mod">
          <ac:chgData name="vincenzo giordano" userId="e19a4cf7edf4d346" providerId="LiveId" clId="{8A649665-AA4B-4657-95F2-CB43EFE4CCE9}" dt="2020-12-14T13:42:18.691" v="35" actId="478"/>
          <ac:picMkLst>
            <pc:docMk/>
            <pc:sldMk cId="1217826674" sldId="258"/>
            <ac:picMk id="1026" creationId="{0C97A2B6-8FDE-4F60-8CD6-DD3AB2251456}"/>
          </ac:picMkLst>
        </pc:picChg>
      </pc:sldChg>
      <pc:sldChg chg="addSp delSp modSp new mod setBg modAnim">
        <pc:chgData name="vincenzo giordano" userId="e19a4cf7edf4d346" providerId="LiveId" clId="{8A649665-AA4B-4657-95F2-CB43EFE4CCE9}" dt="2020-12-16T16:17:45.022" v="3011" actId="1076"/>
        <pc:sldMkLst>
          <pc:docMk/>
          <pc:sldMk cId="3275552361" sldId="259"/>
        </pc:sldMkLst>
        <pc:spChg chg="add del mod">
          <ac:chgData name="vincenzo giordano" userId="e19a4cf7edf4d346" providerId="LiveId" clId="{8A649665-AA4B-4657-95F2-CB43EFE4CCE9}" dt="2020-12-14T16:02:38.525" v="55"/>
          <ac:spMkLst>
            <pc:docMk/>
            <pc:sldMk cId="3275552361" sldId="259"/>
            <ac:spMk id="2" creationId="{D285B996-57AD-45AD-BCC6-E9ABA0B45F64}"/>
          </ac:spMkLst>
        </pc:spChg>
        <pc:spChg chg="add del mod">
          <ac:chgData name="vincenzo giordano" userId="e19a4cf7edf4d346" providerId="LiveId" clId="{8A649665-AA4B-4657-95F2-CB43EFE4CCE9}" dt="2020-12-14T16:30:22.220" v="1128" actId="478"/>
          <ac:spMkLst>
            <pc:docMk/>
            <pc:sldMk cId="3275552361" sldId="259"/>
            <ac:spMk id="4" creationId="{C14AD912-AFA8-4D07-A3BD-ED20380C6938}"/>
          </ac:spMkLst>
        </pc:spChg>
        <pc:spChg chg="add del mod">
          <ac:chgData name="vincenzo giordano" userId="e19a4cf7edf4d346" providerId="LiveId" clId="{8A649665-AA4B-4657-95F2-CB43EFE4CCE9}" dt="2020-12-14T16:30:27.238" v="1130" actId="478"/>
          <ac:spMkLst>
            <pc:docMk/>
            <pc:sldMk cId="3275552361" sldId="259"/>
            <ac:spMk id="5" creationId="{5F9B7521-352E-48A1-B139-965012E55843}"/>
          </ac:spMkLst>
        </pc:spChg>
        <pc:spChg chg="add del mod">
          <ac:chgData name="vincenzo giordano" userId="e19a4cf7edf4d346" providerId="LiveId" clId="{8A649665-AA4B-4657-95F2-CB43EFE4CCE9}" dt="2020-12-14T16:07:27.815" v="256" actId="21"/>
          <ac:spMkLst>
            <pc:docMk/>
            <pc:sldMk cId="3275552361" sldId="259"/>
            <ac:spMk id="6" creationId="{A8724CEB-DB24-4386-9E4C-6D077769CA3D}"/>
          </ac:spMkLst>
        </pc:spChg>
        <pc:spChg chg="add del">
          <ac:chgData name="vincenzo giordano" userId="e19a4cf7edf4d346" providerId="LiveId" clId="{8A649665-AA4B-4657-95F2-CB43EFE4CCE9}" dt="2020-12-14T16:13:57.083" v="633" actId="478"/>
          <ac:spMkLst>
            <pc:docMk/>
            <pc:sldMk cId="3275552361" sldId="259"/>
            <ac:spMk id="7" creationId="{055B8CCF-60D8-4FF2-99AF-E807816F113E}"/>
          </ac:spMkLst>
        </pc:spChg>
        <pc:spChg chg="add del mod">
          <ac:chgData name="vincenzo giordano" userId="e19a4cf7edf4d346" providerId="LiveId" clId="{8A649665-AA4B-4657-95F2-CB43EFE4CCE9}" dt="2020-12-14T16:30:29.106" v="1131" actId="478"/>
          <ac:spMkLst>
            <pc:docMk/>
            <pc:sldMk cId="3275552361" sldId="259"/>
            <ac:spMk id="8" creationId="{0B372C86-1EAC-43DF-B9CF-2C90BAC7A7BF}"/>
          </ac:spMkLst>
        </pc:spChg>
        <pc:spChg chg="add del mod">
          <ac:chgData name="vincenzo giordano" userId="e19a4cf7edf4d346" providerId="LiveId" clId="{8A649665-AA4B-4657-95F2-CB43EFE4CCE9}" dt="2020-12-14T16:30:24.914" v="1129" actId="478"/>
          <ac:spMkLst>
            <pc:docMk/>
            <pc:sldMk cId="3275552361" sldId="259"/>
            <ac:spMk id="10" creationId="{D5C72A0F-9FFC-4E18-A693-0E4D347D25E1}"/>
          </ac:spMkLst>
        </pc:spChg>
        <pc:spChg chg="add del mod">
          <ac:chgData name="vincenzo giordano" userId="e19a4cf7edf4d346" providerId="LiveId" clId="{8A649665-AA4B-4657-95F2-CB43EFE4CCE9}" dt="2020-12-14T16:22:28.115" v="978" actId="21"/>
          <ac:spMkLst>
            <pc:docMk/>
            <pc:sldMk cId="3275552361" sldId="259"/>
            <ac:spMk id="11" creationId="{202FCE16-9A80-40DA-9884-B501509C4007}"/>
          </ac:spMkLst>
        </pc:spChg>
        <pc:spChg chg="add mod">
          <ac:chgData name="vincenzo giordano" userId="e19a4cf7edf4d346" providerId="LiveId" clId="{8A649665-AA4B-4657-95F2-CB43EFE4CCE9}" dt="2020-12-15T13:42:26.142" v="2272" actId="14100"/>
          <ac:spMkLst>
            <pc:docMk/>
            <pc:sldMk cId="3275552361" sldId="259"/>
            <ac:spMk id="13" creationId="{4FC4B43F-0C70-47F2-BE1C-E0484522F990}"/>
          </ac:spMkLst>
        </pc:spChg>
        <pc:spChg chg="add mod">
          <ac:chgData name="vincenzo giordano" userId="e19a4cf7edf4d346" providerId="LiveId" clId="{8A649665-AA4B-4657-95F2-CB43EFE4CCE9}" dt="2020-12-16T16:17:20.759" v="3005" actId="1076"/>
          <ac:spMkLst>
            <pc:docMk/>
            <pc:sldMk cId="3275552361" sldId="259"/>
            <ac:spMk id="14" creationId="{4A572FFF-E638-4E4C-A005-BCDA3D64B5AF}"/>
          </ac:spMkLst>
        </pc:spChg>
        <pc:spChg chg="add mod">
          <ac:chgData name="vincenzo giordano" userId="e19a4cf7edf4d346" providerId="LiveId" clId="{8A649665-AA4B-4657-95F2-CB43EFE4CCE9}" dt="2020-12-16T16:17:17.808" v="3004" actId="1076"/>
          <ac:spMkLst>
            <pc:docMk/>
            <pc:sldMk cId="3275552361" sldId="259"/>
            <ac:spMk id="15" creationId="{6035DCEE-BF29-490F-89B6-09E1B0C269D3}"/>
          </ac:spMkLst>
        </pc:spChg>
        <pc:spChg chg="add mod">
          <ac:chgData name="vincenzo giordano" userId="e19a4cf7edf4d346" providerId="LiveId" clId="{8A649665-AA4B-4657-95F2-CB43EFE4CCE9}" dt="2020-12-16T16:17:12.581" v="3003" actId="1076"/>
          <ac:spMkLst>
            <pc:docMk/>
            <pc:sldMk cId="3275552361" sldId="259"/>
            <ac:spMk id="16" creationId="{CEFA3727-63DE-4F43-919C-72F76AB8899B}"/>
          </ac:spMkLst>
        </pc:spChg>
        <pc:spChg chg="add mod">
          <ac:chgData name="vincenzo giordano" userId="e19a4cf7edf4d346" providerId="LiveId" clId="{8A649665-AA4B-4657-95F2-CB43EFE4CCE9}" dt="2020-12-16T16:17:27.526" v="3007" actId="1076"/>
          <ac:spMkLst>
            <pc:docMk/>
            <pc:sldMk cId="3275552361" sldId="259"/>
            <ac:spMk id="17" creationId="{47E51B2E-8426-4F6C-8C99-E0FD41C94894}"/>
          </ac:spMkLst>
        </pc:spChg>
        <pc:spChg chg="add mod">
          <ac:chgData name="vincenzo giordano" userId="e19a4cf7edf4d346" providerId="LiveId" clId="{8A649665-AA4B-4657-95F2-CB43EFE4CCE9}" dt="2020-12-16T16:17:09.425" v="3002" actId="1076"/>
          <ac:spMkLst>
            <pc:docMk/>
            <pc:sldMk cId="3275552361" sldId="259"/>
            <ac:spMk id="19" creationId="{5CDD4E19-087A-4474-B262-D0EB3E987D16}"/>
          </ac:spMkLst>
        </pc:spChg>
        <pc:spChg chg="add mod">
          <ac:chgData name="vincenzo giordano" userId="e19a4cf7edf4d346" providerId="LiveId" clId="{8A649665-AA4B-4657-95F2-CB43EFE4CCE9}" dt="2020-12-16T16:17:33.354" v="3008" actId="1076"/>
          <ac:spMkLst>
            <pc:docMk/>
            <pc:sldMk cId="3275552361" sldId="259"/>
            <ac:spMk id="20" creationId="{7AF56841-E07C-4BD6-8C47-325598C82466}"/>
          </ac:spMkLst>
        </pc:spChg>
        <pc:picChg chg="add mod">
          <ac:chgData name="vincenzo giordano" userId="e19a4cf7edf4d346" providerId="LiveId" clId="{8A649665-AA4B-4657-95F2-CB43EFE4CCE9}" dt="2020-12-16T16:17:45.022" v="3011" actId="1076"/>
          <ac:picMkLst>
            <pc:docMk/>
            <pc:sldMk cId="3275552361" sldId="259"/>
            <ac:picMk id="2" creationId="{0474A2A6-0841-4E0A-9FF9-30FBD8DD50E6}"/>
          </ac:picMkLst>
        </pc:picChg>
        <pc:picChg chg="add del mod">
          <ac:chgData name="vincenzo giordano" userId="e19a4cf7edf4d346" providerId="LiveId" clId="{8A649665-AA4B-4657-95F2-CB43EFE4CCE9}" dt="2020-12-14T16:02:03.071" v="51" actId="478"/>
          <ac:picMkLst>
            <pc:docMk/>
            <pc:sldMk cId="3275552361" sldId="259"/>
            <ac:picMk id="3" creationId="{9E43BE02-A6CA-49B1-9DD7-041AFB08867A}"/>
          </ac:picMkLst>
        </pc:picChg>
        <pc:picChg chg="add mod">
          <ac:chgData name="vincenzo giordano" userId="e19a4cf7edf4d346" providerId="LiveId" clId="{8A649665-AA4B-4657-95F2-CB43EFE4CCE9}" dt="2020-12-16T15:54:50.624" v="2993" actId="1076"/>
          <ac:picMkLst>
            <pc:docMk/>
            <pc:sldMk cId="3275552361" sldId="259"/>
            <ac:picMk id="4" creationId="{76F5A22B-A80B-40AE-B086-0785DEED47F8}"/>
          </ac:picMkLst>
        </pc:picChg>
        <pc:picChg chg="add del mod">
          <ac:chgData name="vincenzo giordano" userId="e19a4cf7edf4d346" providerId="LiveId" clId="{8A649665-AA4B-4657-95F2-CB43EFE4CCE9}" dt="2020-12-16T09:49:05.374" v="2667" actId="478"/>
          <ac:picMkLst>
            <pc:docMk/>
            <pc:sldMk cId="3275552361" sldId="259"/>
            <ac:picMk id="4" creationId="{B021F43D-D4A6-4EBE-A7F8-B2BC25D12F31}"/>
          </ac:picMkLst>
        </pc:picChg>
        <pc:picChg chg="add del mod">
          <ac:chgData name="vincenzo giordano" userId="e19a4cf7edf4d346" providerId="LiveId" clId="{8A649665-AA4B-4657-95F2-CB43EFE4CCE9}" dt="2020-12-16T15:54:38.945" v="2989" actId="478"/>
          <ac:picMkLst>
            <pc:docMk/>
            <pc:sldMk cId="3275552361" sldId="259"/>
            <ac:picMk id="5" creationId="{B1579566-28FC-4C3E-B725-DD866426CBCD}"/>
          </ac:picMkLst>
        </pc:picChg>
        <pc:picChg chg="add mod">
          <ac:chgData name="vincenzo giordano" userId="e19a4cf7edf4d346" providerId="LiveId" clId="{8A649665-AA4B-4657-95F2-CB43EFE4CCE9}" dt="2020-12-16T07:57:05.765" v="2406" actId="1076"/>
          <ac:picMkLst>
            <pc:docMk/>
            <pc:sldMk cId="3275552361" sldId="259"/>
            <ac:picMk id="12" creationId="{669FBB86-36D2-40E8-AF3A-BA540CE56C3A}"/>
          </ac:picMkLst>
        </pc:picChg>
        <pc:picChg chg="add del mod">
          <ac:chgData name="vincenzo giordano" userId="e19a4cf7edf4d346" providerId="LiveId" clId="{8A649665-AA4B-4657-95F2-CB43EFE4CCE9}" dt="2020-12-14T16:16:25.605" v="652" actId="21"/>
          <ac:picMkLst>
            <pc:docMk/>
            <pc:sldMk cId="3275552361" sldId="259"/>
            <ac:picMk id="1026" creationId="{F0981FCD-8484-4AE9-A5F6-3C77CD1B4275}"/>
          </ac:picMkLst>
        </pc:picChg>
      </pc:sldChg>
      <pc:sldChg chg="addSp delSp modSp new mod ord setBg modAnim">
        <pc:chgData name="vincenzo giordano" userId="e19a4cf7edf4d346" providerId="LiveId" clId="{8A649665-AA4B-4657-95F2-CB43EFE4CCE9}" dt="2020-12-16T18:55:34.301" v="3813" actId="21"/>
        <pc:sldMkLst>
          <pc:docMk/>
          <pc:sldMk cId="44732395" sldId="260"/>
        </pc:sldMkLst>
        <pc:spChg chg="add del mod">
          <ac:chgData name="vincenzo giordano" userId="e19a4cf7edf4d346" providerId="LiveId" clId="{8A649665-AA4B-4657-95F2-CB43EFE4CCE9}" dt="2020-12-14T17:11:24.055" v="1449" actId="478"/>
          <ac:spMkLst>
            <pc:docMk/>
            <pc:sldMk cId="44732395" sldId="260"/>
            <ac:spMk id="2" creationId="{954E4435-5F5C-472D-A873-2E54B9FC74F0}"/>
          </ac:spMkLst>
        </pc:spChg>
        <pc:spChg chg="add del mod">
          <ac:chgData name="vincenzo giordano" userId="e19a4cf7edf4d346" providerId="LiveId" clId="{8A649665-AA4B-4657-95F2-CB43EFE4CCE9}" dt="2020-12-15T10:37:33.503" v="2009" actId="478"/>
          <ac:spMkLst>
            <pc:docMk/>
            <pc:sldMk cId="44732395" sldId="260"/>
            <ac:spMk id="7" creationId="{2115ED21-8108-4E48-B26E-03D893729B1B}"/>
          </ac:spMkLst>
        </pc:spChg>
        <pc:picChg chg="add del mod">
          <ac:chgData name="vincenzo giordano" userId="e19a4cf7edf4d346" providerId="LiveId" clId="{8A649665-AA4B-4657-95F2-CB43EFE4CCE9}" dt="2020-12-15T11:04:18.961" v="2154" actId="21"/>
          <ac:picMkLst>
            <pc:docMk/>
            <pc:sldMk cId="44732395" sldId="260"/>
            <ac:picMk id="3" creationId="{1177B1A4-AE97-4360-A026-920E921A1A1C}"/>
          </ac:picMkLst>
        </pc:picChg>
        <pc:picChg chg="add del mod ord">
          <ac:chgData name="vincenzo giordano" userId="e19a4cf7edf4d346" providerId="LiveId" clId="{8A649665-AA4B-4657-95F2-CB43EFE4CCE9}" dt="2020-12-15T10:41:59.851" v="2025" actId="478"/>
          <ac:picMkLst>
            <pc:docMk/>
            <pc:sldMk cId="44732395" sldId="260"/>
            <ac:picMk id="3" creationId="{6FF3A352-46DB-48A4-A404-6CF1B145FB32}"/>
          </ac:picMkLst>
        </pc:picChg>
        <pc:picChg chg="add del mod">
          <ac:chgData name="vincenzo giordano" userId="e19a4cf7edf4d346" providerId="LiveId" clId="{8A649665-AA4B-4657-95F2-CB43EFE4CCE9}" dt="2020-12-14T17:07:06.442" v="1365" actId="478"/>
          <ac:picMkLst>
            <pc:docMk/>
            <pc:sldMk cId="44732395" sldId="260"/>
            <ac:picMk id="3" creationId="{BB599B7F-E867-4C16-832A-5FFA4F998714}"/>
          </ac:picMkLst>
        </pc:picChg>
        <pc:picChg chg="add mod">
          <ac:chgData name="vincenzo giordano" userId="e19a4cf7edf4d346" providerId="LiveId" clId="{8A649665-AA4B-4657-95F2-CB43EFE4CCE9}" dt="2020-12-15T11:28:07.924" v="2206"/>
          <ac:picMkLst>
            <pc:docMk/>
            <pc:sldMk cId="44732395" sldId="260"/>
            <ac:picMk id="4" creationId="{CA504B85-7712-4FAA-B2FE-6025A4C86817}"/>
          </ac:picMkLst>
        </pc:picChg>
        <pc:picChg chg="add mod ord">
          <ac:chgData name="vincenzo giordano" userId="e19a4cf7edf4d346" providerId="LiveId" clId="{8A649665-AA4B-4657-95F2-CB43EFE4CCE9}" dt="2020-12-15T11:25:30.969" v="2194" actId="1076"/>
          <ac:picMkLst>
            <pc:docMk/>
            <pc:sldMk cId="44732395" sldId="260"/>
            <ac:picMk id="5" creationId="{1AA6A9AA-A5D4-48CA-BE3F-DBFDB5F84F67}"/>
          </ac:picMkLst>
        </pc:picChg>
        <pc:picChg chg="add mod">
          <ac:chgData name="vincenzo giordano" userId="e19a4cf7edf4d346" providerId="LiveId" clId="{8A649665-AA4B-4657-95F2-CB43EFE4CCE9}" dt="2020-12-15T11:00:56.909" v="2137" actId="14861"/>
          <ac:picMkLst>
            <pc:docMk/>
            <pc:sldMk cId="44732395" sldId="260"/>
            <ac:picMk id="8" creationId="{22EDC0FC-0334-481B-95C5-1D15B9A181D9}"/>
          </ac:picMkLst>
        </pc:picChg>
        <pc:picChg chg="add mod">
          <ac:chgData name="vincenzo giordano" userId="e19a4cf7edf4d346" providerId="LiveId" clId="{8A649665-AA4B-4657-95F2-CB43EFE4CCE9}" dt="2020-12-15T11:27:53.543" v="2201" actId="1076"/>
          <ac:picMkLst>
            <pc:docMk/>
            <pc:sldMk cId="44732395" sldId="260"/>
            <ac:picMk id="9" creationId="{EFF7E2D4-3A87-4259-BB76-BF64C9BF409C}"/>
          </ac:picMkLst>
        </pc:picChg>
        <pc:picChg chg="add del mod">
          <ac:chgData name="vincenzo giordano" userId="e19a4cf7edf4d346" providerId="LiveId" clId="{8A649665-AA4B-4657-95F2-CB43EFE4CCE9}" dt="2020-12-15T10:46:36.350" v="2053" actId="478"/>
          <ac:picMkLst>
            <pc:docMk/>
            <pc:sldMk cId="44732395" sldId="260"/>
            <ac:picMk id="10" creationId="{420505F2-BD60-41AE-96A1-5E27D3CF45FC}"/>
          </ac:picMkLst>
        </pc:picChg>
        <pc:picChg chg="add del mod">
          <ac:chgData name="vincenzo giordano" userId="e19a4cf7edf4d346" providerId="LiveId" clId="{8A649665-AA4B-4657-95F2-CB43EFE4CCE9}" dt="2020-12-16T18:55:34.301" v="3813" actId="21"/>
          <ac:picMkLst>
            <pc:docMk/>
            <pc:sldMk cId="44732395" sldId="260"/>
            <ac:picMk id="10" creationId="{A999DD1D-1CB3-4FF3-9D05-B17AF5935230}"/>
          </ac:picMkLst>
        </pc:picChg>
        <pc:picChg chg="add del mod">
          <ac:chgData name="vincenzo giordano" userId="e19a4cf7edf4d346" providerId="LiveId" clId="{8A649665-AA4B-4657-95F2-CB43EFE4CCE9}" dt="2020-12-15T10:49:48.415" v="2057" actId="478"/>
          <ac:picMkLst>
            <pc:docMk/>
            <pc:sldMk cId="44732395" sldId="260"/>
            <ac:picMk id="12" creationId="{564A385A-B002-4E2D-AF5D-3C17183CE859}"/>
          </ac:picMkLst>
        </pc:picChg>
        <pc:picChg chg="add del mod">
          <ac:chgData name="vincenzo giordano" userId="e19a4cf7edf4d346" providerId="LiveId" clId="{8A649665-AA4B-4657-95F2-CB43EFE4CCE9}" dt="2020-12-15T10:50:00.620" v="2061" actId="478"/>
          <ac:picMkLst>
            <pc:docMk/>
            <pc:sldMk cId="44732395" sldId="260"/>
            <ac:picMk id="14" creationId="{00DD0BA8-1EB9-48AB-A22E-183A795AE199}"/>
          </ac:picMkLst>
        </pc:picChg>
        <pc:picChg chg="add mod">
          <ac:chgData name="vincenzo giordano" userId="e19a4cf7edf4d346" providerId="LiveId" clId="{8A649665-AA4B-4657-95F2-CB43EFE4CCE9}" dt="2020-12-16T18:55:28.700" v="3811" actId="1076"/>
          <ac:picMkLst>
            <pc:docMk/>
            <pc:sldMk cId="44732395" sldId="260"/>
            <ac:picMk id="16" creationId="{19A4EE18-5BEA-449E-8860-4F8AD171F92F}"/>
          </ac:picMkLst>
        </pc:picChg>
        <pc:picChg chg="add mod">
          <ac:chgData name="vincenzo giordano" userId="e19a4cf7edf4d346" providerId="LiveId" clId="{8A649665-AA4B-4657-95F2-CB43EFE4CCE9}" dt="2020-12-16T16:29:41.646" v="3043" actId="1076"/>
          <ac:picMkLst>
            <pc:docMk/>
            <pc:sldMk cId="44732395" sldId="260"/>
            <ac:picMk id="20" creationId="{E1F747D5-CF84-4A61-A92B-F1FE03CF8E42}"/>
          </ac:picMkLst>
        </pc:picChg>
        <pc:picChg chg="add del mod">
          <ac:chgData name="vincenzo giordano" userId="e19a4cf7edf4d346" providerId="LiveId" clId="{8A649665-AA4B-4657-95F2-CB43EFE4CCE9}" dt="2020-12-15T10:33:22.152" v="1995" actId="478"/>
          <ac:picMkLst>
            <pc:docMk/>
            <pc:sldMk cId="44732395" sldId="260"/>
            <ac:picMk id="2050" creationId="{67ACCC03-7E77-4162-90CE-20BF293C4DE0}"/>
          </ac:picMkLst>
        </pc:picChg>
        <pc:picChg chg="add del">
          <ac:chgData name="vincenzo giordano" userId="e19a4cf7edf4d346" providerId="LiveId" clId="{8A649665-AA4B-4657-95F2-CB43EFE4CCE9}" dt="2020-12-15T10:27:04.821" v="1976" actId="478"/>
          <ac:picMkLst>
            <pc:docMk/>
            <pc:sldMk cId="44732395" sldId="260"/>
            <ac:picMk id="2052" creationId="{16FF055F-F10D-4B05-9DDF-E016DC6BEA0B}"/>
          </ac:picMkLst>
        </pc:picChg>
        <pc:picChg chg="add del mod">
          <ac:chgData name="vincenzo giordano" userId="e19a4cf7edf4d346" providerId="LiveId" clId="{8A649665-AA4B-4657-95F2-CB43EFE4CCE9}" dt="2020-12-15T10:33:34.682" v="1998" actId="478"/>
          <ac:picMkLst>
            <pc:docMk/>
            <pc:sldMk cId="44732395" sldId="260"/>
            <ac:picMk id="2054" creationId="{95CCB425-50DB-4C5C-90D8-691BFC024DB7}"/>
          </ac:picMkLst>
        </pc:picChg>
      </pc:sldChg>
      <pc:sldChg chg="addSp delSp modSp new mod ord">
        <pc:chgData name="vincenzo giordano" userId="e19a4cf7edf4d346" providerId="LiveId" clId="{8A649665-AA4B-4657-95F2-CB43EFE4CCE9}" dt="2020-12-16T19:24:10.011" v="3869" actId="14100"/>
        <pc:sldMkLst>
          <pc:docMk/>
          <pc:sldMk cId="3733345353" sldId="261"/>
        </pc:sldMkLst>
        <pc:spChg chg="add mod">
          <ac:chgData name="vincenzo giordano" userId="e19a4cf7edf4d346" providerId="LiveId" clId="{8A649665-AA4B-4657-95F2-CB43EFE4CCE9}" dt="2020-12-16T19:24:10.011" v="3869" actId="14100"/>
          <ac:spMkLst>
            <pc:docMk/>
            <pc:sldMk cId="3733345353" sldId="261"/>
            <ac:spMk id="2" creationId="{E71A897E-ADFE-42D5-9059-5B751A7001A4}"/>
          </ac:spMkLst>
        </pc:spChg>
        <pc:picChg chg="add mod">
          <ac:chgData name="vincenzo giordano" userId="e19a4cf7edf4d346" providerId="LiveId" clId="{8A649665-AA4B-4657-95F2-CB43EFE4CCE9}" dt="2020-12-16T15:49:13.317" v="2985" actId="14100"/>
          <ac:picMkLst>
            <pc:docMk/>
            <pc:sldMk cId="3733345353" sldId="261"/>
            <ac:picMk id="4" creationId="{CA19CB74-1B7D-4BB9-9B2F-430CC49611ED}"/>
          </ac:picMkLst>
        </pc:picChg>
        <pc:picChg chg="add mod">
          <ac:chgData name="vincenzo giordano" userId="e19a4cf7edf4d346" providerId="LiveId" clId="{8A649665-AA4B-4657-95F2-CB43EFE4CCE9}" dt="2020-12-16T15:49:02.252" v="2981" actId="1076"/>
          <ac:picMkLst>
            <pc:docMk/>
            <pc:sldMk cId="3733345353" sldId="261"/>
            <ac:picMk id="5" creationId="{395AC6B4-E63C-40DB-9C66-A5162A750027}"/>
          </ac:picMkLst>
        </pc:picChg>
        <pc:picChg chg="add del mod">
          <ac:chgData name="vincenzo giordano" userId="e19a4cf7edf4d346" providerId="LiveId" clId="{8A649665-AA4B-4657-95F2-CB43EFE4CCE9}" dt="2020-12-15T15:10:09.604" v="2373" actId="478"/>
          <ac:picMkLst>
            <pc:docMk/>
            <pc:sldMk cId="3733345353" sldId="261"/>
            <ac:picMk id="6" creationId="{11AE3C6F-51BD-4273-93E0-5341FFEA5BE5}"/>
          </ac:picMkLst>
        </pc:picChg>
        <pc:picChg chg="add del mod">
          <ac:chgData name="vincenzo giordano" userId="e19a4cf7edf4d346" providerId="LiveId" clId="{8A649665-AA4B-4657-95F2-CB43EFE4CCE9}" dt="2020-12-15T11:16:06.450" v="2162" actId="21"/>
          <ac:picMkLst>
            <pc:docMk/>
            <pc:sldMk cId="3733345353" sldId="261"/>
            <ac:picMk id="6" creationId="{CF67B619-8CA5-466C-A09A-7E4C79EAC35A}"/>
          </ac:picMkLst>
        </pc:picChg>
        <pc:picChg chg="add del mod">
          <ac:chgData name="vincenzo giordano" userId="e19a4cf7edf4d346" providerId="LiveId" clId="{8A649665-AA4B-4657-95F2-CB43EFE4CCE9}" dt="2020-12-15T11:16:29.949" v="2171" actId="478"/>
          <ac:picMkLst>
            <pc:docMk/>
            <pc:sldMk cId="3733345353" sldId="261"/>
            <ac:picMk id="7" creationId="{9FD721DA-C2E3-4BC5-A9DC-EA3A855D0E6D}"/>
          </ac:picMkLst>
        </pc:picChg>
        <pc:picChg chg="add del mod">
          <ac:chgData name="vincenzo giordano" userId="e19a4cf7edf4d346" providerId="LiveId" clId="{8A649665-AA4B-4657-95F2-CB43EFE4CCE9}" dt="2020-12-15T11:16:41.272" v="2176" actId="478"/>
          <ac:picMkLst>
            <pc:docMk/>
            <pc:sldMk cId="3733345353" sldId="261"/>
            <ac:picMk id="9" creationId="{C1B2A776-6FAD-4C1A-9F15-B2627F1A21EA}"/>
          </ac:picMkLst>
        </pc:picChg>
        <pc:picChg chg="add del mod">
          <ac:chgData name="vincenzo giordano" userId="e19a4cf7edf4d346" providerId="LiveId" clId="{8A649665-AA4B-4657-95F2-CB43EFE4CCE9}" dt="2020-12-15T11:17:15.140" v="2188" actId="478"/>
          <ac:picMkLst>
            <pc:docMk/>
            <pc:sldMk cId="3733345353" sldId="261"/>
            <ac:picMk id="11" creationId="{48F66754-E01B-413E-97AC-4AAFD8A09BAC}"/>
          </ac:picMkLst>
        </pc:picChg>
        <pc:picChg chg="add mod">
          <ac:chgData name="vincenzo giordano" userId="e19a4cf7edf4d346" providerId="LiveId" clId="{8A649665-AA4B-4657-95F2-CB43EFE4CCE9}" dt="2020-12-16T19:17:54.431" v="3824" actId="1076"/>
          <ac:picMkLst>
            <pc:docMk/>
            <pc:sldMk cId="3733345353" sldId="261"/>
            <ac:picMk id="13" creationId="{7ED0159E-81C0-4BDC-AFD5-65143A8F32A0}"/>
          </ac:picMkLst>
        </pc:picChg>
        <pc:picChg chg="add mod">
          <ac:chgData name="vincenzo giordano" userId="e19a4cf7edf4d346" providerId="LiveId" clId="{8A649665-AA4B-4657-95F2-CB43EFE4CCE9}" dt="2020-12-16T15:49:08.891" v="2984" actId="1076"/>
          <ac:picMkLst>
            <pc:docMk/>
            <pc:sldMk cId="3733345353" sldId="261"/>
            <ac:picMk id="15" creationId="{98753EC6-C26E-4C42-BCA5-798008CA2AF1}"/>
          </ac:picMkLst>
        </pc:picChg>
        <pc:picChg chg="add del mod">
          <ac:chgData name="vincenzo giordano" userId="e19a4cf7edf4d346" providerId="LiveId" clId="{8A649665-AA4B-4657-95F2-CB43EFE4CCE9}" dt="2020-12-15T10:29:23.301" v="1983" actId="478"/>
          <ac:picMkLst>
            <pc:docMk/>
            <pc:sldMk cId="3733345353" sldId="261"/>
            <ac:picMk id="3074" creationId="{15E946FA-2323-4006-A707-1CB8D6439841}"/>
          </ac:picMkLst>
        </pc:picChg>
        <pc:picChg chg="add del mod">
          <ac:chgData name="vincenzo giordano" userId="e19a4cf7edf4d346" providerId="LiveId" clId="{8A649665-AA4B-4657-95F2-CB43EFE4CCE9}" dt="2020-12-15T15:10:42.533" v="2394" actId="1076"/>
          <ac:picMkLst>
            <pc:docMk/>
            <pc:sldMk cId="3733345353" sldId="261"/>
            <ac:picMk id="3076" creationId="{FA14C5B2-1946-4666-A748-4BF3F197D841}"/>
          </ac:picMkLst>
        </pc:picChg>
      </pc:sldChg>
      <pc:sldChg chg="addSp delSp modSp new del mod">
        <pc:chgData name="vincenzo giordano" userId="e19a4cf7edf4d346" providerId="LiveId" clId="{8A649665-AA4B-4657-95F2-CB43EFE4CCE9}" dt="2020-12-16T17:02:45.081" v="3407" actId="47"/>
        <pc:sldMkLst>
          <pc:docMk/>
          <pc:sldMk cId="535650073" sldId="262"/>
        </pc:sldMkLst>
        <pc:picChg chg="add mod">
          <ac:chgData name="vincenzo giordano" userId="e19a4cf7edf4d346" providerId="LiveId" clId="{8A649665-AA4B-4657-95F2-CB43EFE4CCE9}" dt="2020-12-16T16:48:00.565" v="3054" actId="14100"/>
          <ac:picMkLst>
            <pc:docMk/>
            <pc:sldMk cId="535650073" sldId="262"/>
            <ac:picMk id="3" creationId="{4ED75642-32E9-4123-86D3-976C4EB2B4FE}"/>
          </ac:picMkLst>
        </pc:picChg>
        <pc:picChg chg="add del mod">
          <ac:chgData name="vincenzo giordano" userId="e19a4cf7edf4d346" providerId="LiveId" clId="{8A649665-AA4B-4657-95F2-CB43EFE4CCE9}" dt="2020-12-15T15:07:23.881" v="2346" actId="478"/>
          <ac:picMkLst>
            <pc:docMk/>
            <pc:sldMk cId="535650073" sldId="262"/>
            <ac:picMk id="3" creationId="{98D50917-E513-4162-BFEC-87C37F147695}"/>
          </ac:picMkLst>
        </pc:picChg>
        <pc:picChg chg="add del mod">
          <ac:chgData name="vincenzo giordano" userId="e19a4cf7edf4d346" providerId="LiveId" clId="{8A649665-AA4B-4657-95F2-CB43EFE4CCE9}" dt="2020-12-16T16:50:39.240" v="3059" actId="478"/>
          <ac:picMkLst>
            <pc:docMk/>
            <pc:sldMk cId="535650073" sldId="262"/>
            <ac:picMk id="5" creationId="{15C5DC7F-DEF6-47F7-8493-825A802A2CFD}"/>
          </ac:picMkLst>
        </pc:picChg>
      </pc:sldChg>
      <pc:sldChg chg="addSp delSp modSp new mod setBg">
        <pc:chgData name="vincenzo giordano" userId="e19a4cf7edf4d346" providerId="LiveId" clId="{8A649665-AA4B-4657-95F2-CB43EFE4CCE9}" dt="2020-12-17T07:04:47.275" v="3870" actId="1076"/>
        <pc:sldMkLst>
          <pc:docMk/>
          <pc:sldMk cId="2398698218" sldId="263"/>
        </pc:sldMkLst>
        <pc:spChg chg="add mod">
          <ac:chgData name="vincenzo giordano" userId="e19a4cf7edf4d346" providerId="LiveId" clId="{8A649665-AA4B-4657-95F2-CB43EFE4CCE9}" dt="2020-12-16T19:23:32.685" v="3863" actId="255"/>
          <ac:spMkLst>
            <pc:docMk/>
            <pc:sldMk cId="2398698218" sldId="263"/>
            <ac:spMk id="4" creationId="{820F88C3-AD02-4E63-90C7-8013D8C65059}"/>
          </ac:spMkLst>
        </pc:spChg>
        <pc:picChg chg="add mod">
          <ac:chgData name="vincenzo giordano" userId="e19a4cf7edf4d346" providerId="LiveId" clId="{8A649665-AA4B-4657-95F2-CB43EFE4CCE9}" dt="2020-12-16T16:55:22.198" v="3073" actId="14861"/>
          <ac:picMkLst>
            <pc:docMk/>
            <pc:sldMk cId="2398698218" sldId="263"/>
            <ac:picMk id="3" creationId="{BEB810B9-4C8C-4B7A-B241-58F67DF252C9}"/>
          </ac:picMkLst>
        </pc:picChg>
        <pc:picChg chg="add mod">
          <ac:chgData name="vincenzo giordano" userId="e19a4cf7edf4d346" providerId="LiveId" clId="{8A649665-AA4B-4657-95F2-CB43EFE4CCE9}" dt="2020-12-16T19:23:49.180" v="3865" actId="1076"/>
          <ac:picMkLst>
            <pc:docMk/>
            <pc:sldMk cId="2398698218" sldId="263"/>
            <ac:picMk id="5" creationId="{53E41AB9-96CC-475A-9CA3-7CF3A7E67BFC}"/>
          </ac:picMkLst>
        </pc:picChg>
        <pc:picChg chg="add mod">
          <ac:chgData name="vincenzo giordano" userId="e19a4cf7edf4d346" providerId="LiveId" clId="{8A649665-AA4B-4657-95F2-CB43EFE4CCE9}" dt="2020-12-17T07:04:47.275" v="3870" actId="1076"/>
          <ac:picMkLst>
            <pc:docMk/>
            <pc:sldMk cId="2398698218" sldId="263"/>
            <ac:picMk id="6" creationId="{349645DC-5267-46C3-95FE-37E3F3FB1744}"/>
          </ac:picMkLst>
        </pc:picChg>
        <pc:picChg chg="add del mod">
          <ac:chgData name="vincenzo giordano" userId="e19a4cf7edf4d346" providerId="LiveId" clId="{8A649665-AA4B-4657-95F2-CB43EFE4CCE9}" dt="2020-12-16T16:54:33.939" v="3065" actId="478"/>
          <ac:picMkLst>
            <pc:docMk/>
            <pc:sldMk cId="2398698218" sldId="263"/>
            <ac:picMk id="1026" creationId="{2D5A7D34-0DF0-4174-94C4-39F8ED74C4E9}"/>
          </ac:picMkLst>
        </pc:picChg>
      </pc:sldChg>
      <pc:sldChg chg="addSp delSp modSp new del mod setBg">
        <pc:chgData name="vincenzo giordano" userId="e19a4cf7edf4d346" providerId="LiveId" clId="{8A649665-AA4B-4657-95F2-CB43EFE4CCE9}" dt="2020-12-16T18:26:07.887" v="3809" actId="2696"/>
        <pc:sldMkLst>
          <pc:docMk/>
          <pc:sldMk cId="4160148944" sldId="264"/>
        </pc:sldMkLst>
        <pc:spChg chg="add mod">
          <ac:chgData name="vincenzo giordano" userId="e19a4cf7edf4d346" providerId="LiveId" clId="{8A649665-AA4B-4657-95F2-CB43EFE4CCE9}" dt="2020-12-16T18:25:15.146" v="3806" actId="255"/>
          <ac:spMkLst>
            <pc:docMk/>
            <pc:sldMk cId="4160148944" sldId="264"/>
            <ac:spMk id="2" creationId="{1997066A-0474-4974-8F65-CB6D7511FA5E}"/>
          </ac:spMkLst>
        </pc:spChg>
        <pc:spChg chg="add del mod">
          <ac:chgData name="vincenzo giordano" userId="e19a4cf7edf4d346" providerId="LiveId" clId="{8A649665-AA4B-4657-95F2-CB43EFE4CCE9}" dt="2020-12-16T18:23:49.295" v="3786" actId="478"/>
          <ac:spMkLst>
            <pc:docMk/>
            <pc:sldMk cId="4160148944" sldId="264"/>
            <ac:spMk id="6" creationId="{715FE455-7333-420E-8DC2-A558D4D83887}"/>
          </ac:spMkLst>
        </pc:spChg>
        <pc:spChg chg="add mod">
          <ac:chgData name="vincenzo giordano" userId="e19a4cf7edf4d346" providerId="LiveId" clId="{8A649665-AA4B-4657-95F2-CB43EFE4CCE9}" dt="2020-12-16T18:21:35.185" v="3737" actId="20577"/>
          <ac:spMkLst>
            <pc:docMk/>
            <pc:sldMk cId="4160148944" sldId="264"/>
            <ac:spMk id="9" creationId="{E9E505B8-5805-4041-9109-402DBAF20425}"/>
          </ac:spMkLst>
        </pc:spChg>
        <pc:spChg chg="add mod">
          <ac:chgData name="vincenzo giordano" userId="e19a4cf7edf4d346" providerId="LiveId" clId="{8A649665-AA4B-4657-95F2-CB43EFE4CCE9}" dt="2020-12-16T18:21:41.903" v="3738" actId="1076"/>
          <ac:spMkLst>
            <pc:docMk/>
            <pc:sldMk cId="4160148944" sldId="264"/>
            <ac:spMk id="10" creationId="{0F1E2309-8C73-4AD8-8F52-796B094D334A}"/>
          </ac:spMkLst>
        </pc:spChg>
        <pc:picChg chg="add mod">
          <ac:chgData name="vincenzo giordano" userId="e19a4cf7edf4d346" providerId="LiveId" clId="{8A649665-AA4B-4657-95F2-CB43EFE4CCE9}" dt="2020-12-16T18:19:51.533" v="3728" actId="1076"/>
          <ac:picMkLst>
            <pc:docMk/>
            <pc:sldMk cId="4160148944" sldId="264"/>
            <ac:picMk id="4" creationId="{8374947D-CBDE-489A-B512-904BF0CF4071}"/>
          </ac:picMkLst>
        </pc:picChg>
        <pc:picChg chg="add del mod">
          <ac:chgData name="vincenzo giordano" userId="e19a4cf7edf4d346" providerId="LiveId" clId="{8A649665-AA4B-4657-95F2-CB43EFE4CCE9}" dt="2020-12-16T18:23:45.048" v="3784" actId="478"/>
          <ac:picMkLst>
            <pc:docMk/>
            <pc:sldMk cId="4160148944" sldId="264"/>
            <ac:picMk id="5" creationId="{7898309C-9F73-45A0-822B-C943DC6AAF04}"/>
          </ac:picMkLst>
        </pc:picChg>
        <pc:picChg chg="add del mod">
          <ac:chgData name="vincenzo giordano" userId="e19a4cf7edf4d346" providerId="LiveId" clId="{8A649665-AA4B-4657-95F2-CB43EFE4CCE9}" dt="2020-12-16T17:37:08.483" v="3444" actId="478"/>
          <ac:picMkLst>
            <pc:docMk/>
            <pc:sldMk cId="4160148944" sldId="264"/>
            <ac:picMk id="6" creationId="{AB460952-153E-4F9A-AAD1-D6C8275AD3C9}"/>
          </ac:picMkLst>
        </pc:picChg>
        <pc:picChg chg="add mod">
          <ac:chgData name="vincenzo giordano" userId="e19a4cf7edf4d346" providerId="LiveId" clId="{8A649665-AA4B-4657-95F2-CB43EFE4CCE9}" dt="2020-12-16T18:24:46.214" v="3799" actId="1076"/>
          <ac:picMkLst>
            <pc:docMk/>
            <pc:sldMk cId="4160148944" sldId="264"/>
            <ac:picMk id="8" creationId="{6CB19FCC-8931-439F-855B-486E9A386C0F}"/>
          </ac:picMkLst>
        </pc:picChg>
        <pc:picChg chg="add mod">
          <ac:chgData name="vincenzo giordano" userId="e19a4cf7edf4d346" providerId="LiveId" clId="{8A649665-AA4B-4657-95F2-CB43EFE4CCE9}" dt="2020-12-16T18:24:39.393" v="3798" actId="14861"/>
          <ac:picMkLst>
            <pc:docMk/>
            <pc:sldMk cId="4160148944" sldId="264"/>
            <ac:picMk id="11" creationId="{AE842F44-CE77-4A3D-8C2B-865886BCE44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9B9022-93F9-4678-BCC9-3A1187D034A1}" type="datetimeFigureOut">
              <a:rPr lang="it-IT" smtClean="0"/>
              <a:t>17/12/2020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9ACD25-0675-41F8-9DEA-FBCE5C7358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3502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ACD25-0675-41F8-9DEA-FBCE5C7358A1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5968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ACD25-0675-41F8-9DEA-FBCE5C7358A1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4046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ACD25-0675-41F8-9DEA-FBCE5C7358A1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9090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F69129-9D25-4F76-96F7-E756166040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B73A07B-095F-4F33-BF19-16EAA07EF1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14B811E-4C09-413F-9211-3F87E5CC6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7403D-783F-4EED-A857-300009E2B238}" type="datetimeFigureOut">
              <a:rPr lang="it-IT" smtClean="0"/>
              <a:t>17/12/2020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025DCCE-D004-4C3E-84B4-4A0E502D5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DC9B204-97A5-4C5B-8EAC-A4DCF97C2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2627-3599-43D1-A2D8-0E78AFF6F8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295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C27D26-1C51-4C45-86C2-6109CFF3B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A6BBECC-78A9-4DF8-A499-96875CD08F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0F6AD9D-8D1B-4226-BE3C-094BD65C8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7403D-783F-4EED-A857-300009E2B238}" type="datetimeFigureOut">
              <a:rPr lang="it-IT" smtClean="0"/>
              <a:t>17/12/2020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FDE747-B7D8-49F4-81F2-8341AC347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8E9E854-9CF4-4B89-90F2-0C9B83D6F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2627-3599-43D1-A2D8-0E78AFF6F8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8985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F597D75-F1A6-4D11-9100-2D5E049419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A7D0155-D4EA-48A1-A4C8-370C9C0313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84D3E30-6875-4EAC-B3E5-B4C3868CA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7403D-783F-4EED-A857-300009E2B238}" type="datetimeFigureOut">
              <a:rPr lang="it-IT" smtClean="0"/>
              <a:t>17/12/2020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474FFBF-34B5-45FB-A3FD-E8B4444E9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F0E7BE5-E773-452C-A1A3-735461C11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2627-3599-43D1-A2D8-0E78AFF6F8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7534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A52CAB-33F2-4F15-BA12-4A4AE6E74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918219C-152A-4928-A800-D86B89121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EC5ED4E-53E9-4FC3-8667-2BD4E43BA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7403D-783F-4EED-A857-300009E2B238}" type="datetimeFigureOut">
              <a:rPr lang="it-IT" smtClean="0"/>
              <a:t>17/12/2020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01338D8-C93E-4EA7-875D-F67036713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F95E37-B3B0-4799-B838-7B0C59EA7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2627-3599-43D1-A2D8-0E78AFF6F8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867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E6BD46-7B89-4B1E-B8A1-B8DCD6E76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459C333-88FC-4F38-9150-9FE0465842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57C68D8-8279-4C7B-A6B1-260002C93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7403D-783F-4EED-A857-300009E2B238}" type="datetimeFigureOut">
              <a:rPr lang="it-IT" smtClean="0"/>
              <a:t>17/12/2020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D036FDD-4012-4039-919C-C0F2D5732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ACF5EEF-42FA-424B-801F-F5F0758A8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2627-3599-43D1-A2D8-0E78AFF6F8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2524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B0E19D-C7C0-49AA-B6B0-ECF12CFE6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F9F7CB1-B8E7-4252-9B38-88A63B19F8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27968C4-D845-4332-9945-BFBE0FF4F6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4E5B68F-4C49-4E8E-9FC9-16C55E05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7403D-783F-4EED-A857-300009E2B238}" type="datetimeFigureOut">
              <a:rPr lang="it-IT" smtClean="0"/>
              <a:t>17/12/2020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0D62277-8F12-4B76-9D9D-BA60122B1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A38AF16-805B-470C-BFC8-E98AB03A6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2627-3599-43D1-A2D8-0E78AFF6F8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4324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CE1529-980D-4F4A-B6F9-193F328A5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EC867FA-5F11-421F-9228-9456A07CA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03EB54C-EC08-4613-8292-256913FC02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D9B0E7D-62C3-4FFC-A98A-3576AFA293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6CCA914-7E87-441F-BAB5-1CCCBCC576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7276B11-A7D7-438B-A1ED-F2CE217C5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7403D-783F-4EED-A857-300009E2B238}" type="datetimeFigureOut">
              <a:rPr lang="it-IT" smtClean="0"/>
              <a:t>17/12/2020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D7328F1-3C2F-484E-ABCE-682D9F0DE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3DCC402-AD08-431C-B1F3-8A1BE0BD0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2627-3599-43D1-A2D8-0E78AFF6F8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7639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2CA9C9-802D-461B-84C4-AD6C6E46E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03B62A2-5228-4524-A4F3-2AE53F939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7403D-783F-4EED-A857-300009E2B238}" type="datetimeFigureOut">
              <a:rPr lang="it-IT" smtClean="0"/>
              <a:t>17/12/2020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CF26936-2A9C-44C1-A1E3-50DB1FD52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441EDBF-712D-486D-9959-A51CB05D7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2627-3599-43D1-A2D8-0E78AFF6F8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1909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6A68AB4-9AA4-459C-9942-A3B9D140E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7403D-783F-4EED-A857-300009E2B238}" type="datetimeFigureOut">
              <a:rPr lang="it-IT" smtClean="0"/>
              <a:t>17/12/2020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CB3425A-8B90-459E-960B-212B88D44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CE4D716-C99A-4A15-92CE-FE74ADBF0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2627-3599-43D1-A2D8-0E78AFF6F8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6060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5E5344-0F85-47B0-9082-4B5B68AF0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1F3BF4-66DF-4014-A009-9E95C9CC0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A9173B3-7C24-48BB-AA7E-81732ACD09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0DAA217-DC95-444D-9A34-997430F63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7403D-783F-4EED-A857-300009E2B238}" type="datetimeFigureOut">
              <a:rPr lang="it-IT" smtClean="0"/>
              <a:t>17/12/2020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058C7B1-8392-4B04-B1BD-B9905C2F9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76118B7-4169-4029-BDCE-0BEF07AD1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2627-3599-43D1-A2D8-0E78AFF6F8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9448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650075-3C7F-499E-AD30-FB838FCD0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D76F5BA-7263-4484-8A26-B198FBFE78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C301EE7-E1FF-4671-AF1A-FE191F4C68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B4FE5B4-2FD0-4438-9BC0-78EFBEA4C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7403D-783F-4EED-A857-300009E2B238}" type="datetimeFigureOut">
              <a:rPr lang="it-IT" smtClean="0"/>
              <a:t>17/12/2020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659D4BC-90C8-4528-B825-809481095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CAB1161-531A-405E-8664-5632B5F85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2627-3599-43D1-A2D8-0E78AFF6F8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5743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0044926-2F0D-4008-9C47-2B100F308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7185156-40E0-4526-BF21-905AFD92CF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53B2C36-16F9-4C6B-B19A-67F9046F26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7403D-783F-4EED-A857-300009E2B238}" type="datetimeFigureOut">
              <a:rPr lang="it-IT" smtClean="0"/>
              <a:t>17/12/2020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0C4A00F-4F53-4D5D-B25A-C9F96AF05C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6416D76-A11D-4599-9F96-AE0553A662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462627-3599-43D1-A2D8-0E78AFF6F8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434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6.gi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.m4a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.gif"/><Relationship Id="rId4" Type="http://schemas.openxmlformats.org/officeDocument/2006/relationships/audio" Target="../media/media3.m4a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gi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7.gif"/><Relationship Id="rId11" Type="http://schemas.openxmlformats.org/officeDocument/2006/relationships/image" Target="../media/image21.gif"/><Relationship Id="rId5" Type="http://schemas.openxmlformats.org/officeDocument/2006/relationships/image" Target="../media/image16.gif"/><Relationship Id="rId10" Type="http://schemas.openxmlformats.org/officeDocument/2006/relationships/image" Target="../media/image7.png"/><Relationship Id="rId4" Type="http://schemas.openxmlformats.org/officeDocument/2006/relationships/image" Target="../media/image15.gif"/><Relationship Id="rId9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Visualizza immagine di origine">
            <a:extLst>
              <a:ext uri="{FF2B5EF4-FFF2-40B4-BE49-F238E27FC236}">
                <a16:creationId xmlns:a16="http://schemas.microsoft.com/office/drawing/2014/main" id="{FA14C5B2-1946-4666-A748-4BF3F197D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20" y="134575"/>
            <a:ext cx="11802359" cy="6588849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 descr="Immagine che contiene volando, cielo, esterni, oggetto da esterni&#10;&#10;Descrizione generata automaticamente">
            <a:extLst>
              <a:ext uri="{FF2B5EF4-FFF2-40B4-BE49-F238E27FC236}">
                <a16:creationId xmlns:a16="http://schemas.microsoft.com/office/drawing/2014/main" id="{CA19CB74-1B7D-4BB9-9B2F-430CC49611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18891">
            <a:off x="7819435" y="208318"/>
            <a:ext cx="4053779" cy="3445580"/>
          </a:xfrm>
          <a:prstGeom prst="rect">
            <a:avLst/>
          </a:prstGeom>
        </p:spPr>
      </p:pic>
      <p:pic>
        <p:nvPicPr>
          <p:cNvPr id="5" name="Immagine 4" descr="Immagine che contiene volando, cielo, esterni, oggetto da esterni&#10;&#10;Descrizione generata automaticamente">
            <a:extLst>
              <a:ext uri="{FF2B5EF4-FFF2-40B4-BE49-F238E27FC236}">
                <a16:creationId xmlns:a16="http://schemas.microsoft.com/office/drawing/2014/main" id="{395AC6B4-E63C-40DB-9C66-A5162A7500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99275">
            <a:off x="602300" y="109228"/>
            <a:ext cx="3682459" cy="368245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71A897E-ADFE-42D5-9059-5B751A7001A4}"/>
              </a:ext>
            </a:extLst>
          </p:cNvPr>
          <p:cNvSpPr txBox="1"/>
          <p:nvPr/>
        </p:nvSpPr>
        <p:spPr>
          <a:xfrm>
            <a:off x="5297865" y="4879401"/>
            <a:ext cx="599230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latin typeface="Modern Love" panose="04090805081005020601" pitchFamily="82" charset="0"/>
              </a:rPr>
              <a:t>Classe 4 D  Anna Toscano</a:t>
            </a:r>
          </a:p>
        </p:txBody>
      </p:sp>
      <p:pic>
        <p:nvPicPr>
          <p:cNvPr id="13" name="Immagine 12" descr="Immagine che contiene testo&#10;&#10;Descrizione generata automaticamente">
            <a:extLst>
              <a:ext uri="{FF2B5EF4-FFF2-40B4-BE49-F238E27FC236}">
                <a16:creationId xmlns:a16="http://schemas.microsoft.com/office/drawing/2014/main" id="{7ED0159E-81C0-4BDC-AFD5-65143A8F32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561" y="2446129"/>
            <a:ext cx="6415266" cy="2138422"/>
          </a:xfrm>
          <a:prstGeom prst="rect">
            <a:avLst/>
          </a:prstGeom>
        </p:spPr>
      </p:pic>
      <p:pic>
        <p:nvPicPr>
          <p:cNvPr id="15" name="Immagine 14" descr="Immagine che contiene volando, cielo, esterni, oggetto da esterni&#10;&#10;Descrizione generata automaticamente">
            <a:extLst>
              <a:ext uri="{FF2B5EF4-FFF2-40B4-BE49-F238E27FC236}">
                <a16:creationId xmlns:a16="http://schemas.microsoft.com/office/drawing/2014/main" id="{98753EC6-C26E-4C42-BCA5-798008CA2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965" y="588763"/>
            <a:ext cx="3468189" cy="287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45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22EDC0FC-0334-481B-95C5-1D15B9A181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963" y="412812"/>
            <a:ext cx="6000307" cy="6147697"/>
          </a:xfrm>
          <a:prstGeom prst="rect">
            <a:avLst/>
          </a:prstGeom>
          <a:ln w="76200">
            <a:solidFill>
              <a:srgbClr val="0070C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AA6A9AA-A5D4-48CA-BE3F-DBFDB5F84F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5732" y="2054356"/>
            <a:ext cx="2985107" cy="4412432"/>
          </a:xfrm>
          <a:prstGeom prst="rect">
            <a:avLst/>
          </a:prstGeom>
        </p:spPr>
      </p:pic>
      <p:pic>
        <p:nvPicPr>
          <p:cNvPr id="16" name="Immagine 15" descr="Immagine che contiene volando, cielo, esterni, oggetto da esterni&#10;&#10;Descrizione generata automaticamente">
            <a:extLst>
              <a:ext uri="{FF2B5EF4-FFF2-40B4-BE49-F238E27FC236}">
                <a16:creationId xmlns:a16="http://schemas.microsoft.com/office/drawing/2014/main" id="{19A4EE18-5BEA-449E-8860-4F8AD171F9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32056">
            <a:off x="6136308" y="-9249"/>
            <a:ext cx="2824450" cy="2824450"/>
          </a:xfrm>
          <a:prstGeom prst="rect">
            <a:avLst/>
          </a:prstGeom>
        </p:spPr>
      </p:pic>
      <p:pic>
        <p:nvPicPr>
          <p:cNvPr id="20" name="Immagine 19" descr="Immagine che contiene volando, cielo, esterni, oggetto da esterni&#10;&#10;Descrizione generata automaticamente">
            <a:extLst>
              <a:ext uri="{FF2B5EF4-FFF2-40B4-BE49-F238E27FC236}">
                <a16:creationId xmlns:a16="http://schemas.microsoft.com/office/drawing/2014/main" id="{E1F747D5-CF84-4A61-A92B-F1FE03CF8E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405" y="53266"/>
            <a:ext cx="3333750" cy="3333750"/>
          </a:xfrm>
          <a:prstGeom prst="rect">
            <a:avLst/>
          </a:prstGeom>
        </p:spPr>
      </p:pic>
      <p:pic>
        <p:nvPicPr>
          <p:cNvPr id="9" name="Immagine 8" descr="Immagine che contiene ceramica, porcellana&#10;&#10;Descrizione generata automaticamente">
            <a:extLst>
              <a:ext uri="{FF2B5EF4-FFF2-40B4-BE49-F238E27FC236}">
                <a16:creationId xmlns:a16="http://schemas.microsoft.com/office/drawing/2014/main" id="{EFF7E2D4-3A87-4259-BB76-BF64C9BF40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988" y="2275054"/>
            <a:ext cx="1726622" cy="2159996"/>
          </a:xfrm>
          <a:prstGeom prst="rect">
            <a:avLst/>
          </a:prstGeom>
        </p:spPr>
      </p:pic>
      <p:pic>
        <p:nvPicPr>
          <p:cNvPr id="4" name="20201215_001">
            <a:hlinkClick r:id="" action="ppaction://media"/>
            <a:extLst>
              <a:ext uri="{FF2B5EF4-FFF2-40B4-BE49-F238E27FC236}">
                <a16:creationId xmlns:a16="http://schemas.microsoft.com/office/drawing/2014/main" id="{CA504B85-7712-4FAA-B2FE-6025A4C868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266039" y="4902968"/>
            <a:ext cx="1411674" cy="141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ABF52817-D0E7-44B9-BFDB-DC91741B7C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4311" y="186493"/>
            <a:ext cx="6534766" cy="6586140"/>
          </a:xfrm>
          <a:prstGeom prst="rect">
            <a:avLst/>
          </a:prstGeom>
        </p:spPr>
      </p:pic>
      <p:pic>
        <p:nvPicPr>
          <p:cNvPr id="6" name="GINGER_CLASS4_094">
            <a:hlinkClick r:id="" action="ppaction://media"/>
            <a:extLst>
              <a:ext uri="{FF2B5EF4-FFF2-40B4-BE49-F238E27FC236}">
                <a16:creationId xmlns:a16="http://schemas.microsoft.com/office/drawing/2014/main" id="{B9F9516D-D39C-4655-8EB8-E66563EDA0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30677" y="5080655"/>
            <a:ext cx="1185086" cy="1185086"/>
          </a:xfrm>
          <a:prstGeom prst="rect">
            <a:avLst/>
          </a:prstGeom>
        </p:spPr>
      </p:pic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ED824D49-1621-43A0-8A01-A1CA627386EC}"/>
              </a:ext>
            </a:extLst>
          </p:cNvPr>
          <p:cNvCxnSpPr>
            <a:cxnSpLocks/>
          </p:cNvCxnSpPr>
          <p:nvPr/>
        </p:nvCxnSpPr>
        <p:spPr>
          <a:xfrm>
            <a:off x="4733921" y="2929782"/>
            <a:ext cx="963106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6FC4D605-1C58-4FB0-A66D-896FB3D4483B}"/>
              </a:ext>
            </a:extLst>
          </p:cNvPr>
          <p:cNvCxnSpPr>
            <a:cxnSpLocks/>
          </p:cNvCxnSpPr>
          <p:nvPr/>
        </p:nvCxnSpPr>
        <p:spPr>
          <a:xfrm>
            <a:off x="4733921" y="3769467"/>
            <a:ext cx="963106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24EDC3BE-1C98-4E70-8971-2CCA283786DC}"/>
              </a:ext>
            </a:extLst>
          </p:cNvPr>
          <p:cNvCxnSpPr>
            <a:cxnSpLocks/>
          </p:cNvCxnSpPr>
          <p:nvPr/>
        </p:nvCxnSpPr>
        <p:spPr>
          <a:xfrm>
            <a:off x="4733921" y="4229587"/>
            <a:ext cx="963106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7D761446-7A9D-47AC-B024-147FF6780D18}"/>
              </a:ext>
            </a:extLst>
          </p:cNvPr>
          <p:cNvCxnSpPr>
            <a:cxnSpLocks/>
          </p:cNvCxnSpPr>
          <p:nvPr/>
        </p:nvCxnSpPr>
        <p:spPr>
          <a:xfrm>
            <a:off x="4733921" y="4696368"/>
            <a:ext cx="963106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10256C9F-F838-4A07-B57A-4D3024218EDF}"/>
              </a:ext>
            </a:extLst>
          </p:cNvPr>
          <p:cNvCxnSpPr>
            <a:cxnSpLocks/>
          </p:cNvCxnSpPr>
          <p:nvPr/>
        </p:nvCxnSpPr>
        <p:spPr>
          <a:xfrm>
            <a:off x="4733921" y="5168891"/>
            <a:ext cx="963106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77DEC912-2E86-4C5F-9547-04C344427DC6}"/>
              </a:ext>
            </a:extLst>
          </p:cNvPr>
          <p:cNvCxnSpPr>
            <a:cxnSpLocks/>
          </p:cNvCxnSpPr>
          <p:nvPr/>
        </p:nvCxnSpPr>
        <p:spPr>
          <a:xfrm>
            <a:off x="4733921" y="5673198"/>
            <a:ext cx="963106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8198D572-3898-4368-9047-34BEA9737978}"/>
              </a:ext>
            </a:extLst>
          </p:cNvPr>
          <p:cNvSpPr txBox="1"/>
          <p:nvPr/>
        </p:nvSpPr>
        <p:spPr>
          <a:xfrm>
            <a:off x="107728" y="2694733"/>
            <a:ext cx="4626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Verbo ANDARE                        TO GO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9E930E82-0E3E-4FB2-8492-624E7032C554}"/>
              </a:ext>
            </a:extLst>
          </p:cNvPr>
          <p:cNvSpPr txBox="1"/>
          <p:nvPr/>
        </p:nvSpPr>
        <p:spPr>
          <a:xfrm>
            <a:off x="107728" y="3479563"/>
            <a:ext cx="4641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Verbo VOLARE                         TO FLY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259A9D33-3CF6-49A0-A56C-FA546FE39D5A}"/>
              </a:ext>
            </a:extLst>
          </p:cNvPr>
          <p:cNvSpPr txBox="1"/>
          <p:nvPr/>
        </p:nvSpPr>
        <p:spPr>
          <a:xfrm>
            <a:off x="107728" y="3926003"/>
            <a:ext cx="4626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Verbo LEGGERE                   TO READ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9211A31A-1D4D-411F-9444-4B42EC83166F}"/>
              </a:ext>
            </a:extLst>
          </p:cNvPr>
          <p:cNvSpPr txBox="1"/>
          <p:nvPr/>
        </p:nvSpPr>
        <p:spPr>
          <a:xfrm>
            <a:off x="107728" y="4426881"/>
            <a:ext cx="4655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Verbo METTERE                     TO PUT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99FCCDDA-F221-40F9-852C-CDE972DF751C}"/>
              </a:ext>
            </a:extLst>
          </p:cNvPr>
          <p:cNvSpPr txBox="1"/>
          <p:nvPr/>
        </p:nvSpPr>
        <p:spPr>
          <a:xfrm>
            <a:off x="107728" y="4907281"/>
            <a:ext cx="4642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Verbo PREPARARE        TO PREPARE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A9217CAF-0512-429A-A0B7-6E75A69CE14B}"/>
              </a:ext>
            </a:extLst>
          </p:cNvPr>
          <p:cNvSpPr txBox="1"/>
          <p:nvPr/>
        </p:nvSpPr>
        <p:spPr>
          <a:xfrm>
            <a:off x="107728" y="5366185"/>
            <a:ext cx="466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Verbo FERMARE                   TO STOP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178D839-89EB-4E17-B1E3-CCF0996684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454" y="-46774"/>
            <a:ext cx="1343025" cy="374332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CED187D-7E92-4DBD-8F5D-EFC7351D631E}"/>
              </a:ext>
            </a:extLst>
          </p:cNvPr>
          <p:cNvSpPr txBox="1"/>
          <p:nvPr/>
        </p:nvSpPr>
        <p:spPr>
          <a:xfrm>
            <a:off x="8424290" y="5477876"/>
            <a:ext cx="1298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TRACCIA 94</a:t>
            </a:r>
          </a:p>
        </p:txBody>
      </p:sp>
      <p:pic>
        <p:nvPicPr>
          <p:cNvPr id="12" name="20201215_001">
            <a:hlinkClick r:id="" action="ppaction://media"/>
            <a:extLst>
              <a:ext uri="{FF2B5EF4-FFF2-40B4-BE49-F238E27FC236}">
                <a16:creationId xmlns:a16="http://schemas.microsoft.com/office/drawing/2014/main" id="{4171E176-8961-4FF7-8D48-58831D2102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0825" y="5387681"/>
            <a:ext cx="963106" cy="96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28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28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669FBB86-36D2-40E8-AF3A-BA540CE56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108" y="758474"/>
            <a:ext cx="11833781" cy="3878079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FC4B43F-0C70-47F2-BE1C-E0484522F990}"/>
              </a:ext>
            </a:extLst>
          </p:cNvPr>
          <p:cNvSpPr txBox="1"/>
          <p:nvPr/>
        </p:nvSpPr>
        <p:spPr>
          <a:xfrm>
            <a:off x="4524866" y="94268"/>
            <a:ext cx="2224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ATTENZIONE</a:t>
            </a:r>
          </a:p>
        </p:txBody>
      </p:sp>
      <p:sp>
        <p:nvSpPr>
          <p:cNvPr id="14" name="Freccia in giù 13">
            <a:extLst>
              <a:ext uri="{FF2B5EF4-FFF2-40B4-BE49-F238E27FC236}">
                <a16:creationId xmlns:a16="http://schemas.microsoft.com/office/drawing/2014/main" id="{4A572FFF-E638-4E4C-A005-BCDA3D64B5AF}"/>
              </a:ext>
            </a:extLst>
          </p:cNvPr>
          <p:cNvSpPr/>
          <p:nvPr/>
        </p:nvSpPr>
        <p:spPr>
          <a:xfrm>
            <a:off x="1760156" y="4650358"/>
            <a:ext cx="484632" cy="978408"/>
          </a:xfrm>
          <a:prstGeom prst="downArrow">
            <a:avLst>
              <a:gd name="adj1" fmla="val 4221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in giù 15">
            <a:extLst>
              <a:ext uri="{FF2B5EF4-FFF2-40B4-BE49-F238E27FC236}">
                <a16:creationId xmlns:a16="http://schemas.microsoft.com/office/drawing/2014/main" id="{CEFA3727-63DE-4F43-919C-72F76AB8899B}"/>
              </a:ext>
            </a:extLst>
          </p:cNvPr>
          <p:cNvSpPr/>
          <p:nvPr/>
        </p:nvSpPr>
        <p:spPr>
          <a:xfrm>
            <a:off x="5813857" y="4650358"/>
            <a:ext cx="484632" cy="978408"/>
          </a:xfrm>
          <a:prstGeom prst="downArrow">
            <a:avLst>
              <a:gd name="adj1" fmla="val 4221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reccia in giù 16">
            <a:extLst>
              <a:ext uri="{FF2B5EF4-FFF2-40B4-BE49-F238E27FC236}">
                <a16:creationId xmlns:a16="http://schemas.microsoft.com/office/drawing/2014/main" id="{47E51B2E-8426-4F6C-8C99-E0FD41C94894}"/>
              </a:ext>
            </a:extLst>
          </p:cNvPr>
          <p:cNvSpPr/>
          <p:nvPr/>
        </p:nvSpPr>
        <p:spPr>
          <a:xfrm>
            <a:off x="9867558" y="4650358"/>
            <a:ext cx="484632" cy="978408"/>
          </a:xfrm>
          <a:prstGeom prst="downArrow">
            <a:avLst>
              <a:gd name="adj1" fmla="val 4221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035DCEE-BF29-490F-89B6-09E1B0C269D3}"/>
              </a:ext>
            </a:extLst>
          </p:cNvPr>
          <p:cNvSpPr txBox="1"/>
          <p:nvPr/>
        </p:nvSpPr>
        <p:spPr>
          <a:xfrm>
            <a:off x="285882" y="5570235"/>
            <a:ext cx="3403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Ai verbi che finiscono con</a:t>
            </a:r>
          </a:p>
          <a:p>
            <a:pPr algn="ctr"/>
            <a:r>
              <a:rPr lang="it-IT" b="1" dirty="0"/>
              <a:t>S-SS-O-SH-CH-X-Z</a:t>
            </a:r>
          </a:p>
          <a:p>
            <a:pPr algn="ctr"/>
            <a:r>
              <a:rPr lang="it-IT" dirty="0"/>
              <a:t>si aggiunge </a:t>
            </a:r>
            <a:r>
              <a:rPr lang="it-IT" b="1" dirty="0">
                <a:solidFill>
                  <a:srgbClr val="C00000"/>
                </a:solidFill>
              </a:rPr>
              <a:t>ES </a:t>
            </a:r>
            <a:r>
              <a:rPr lang="it-IT" dirty="0"/>
              <a:t>alla terza persona singolare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CDD4E19-087A-4474-B262-D0EB3E987D16}"/>
              </a:ext>
            </a:extLst>
          </p:cNvPr>
          <p:cNvSpPr txBox="1"/>
          <p:nvPr/>
        </p:nvSpPr>
        <p:spPr>
          <a:xfrm>
            <a:off x="4636777" y="5828332"/>
            <a:ext cx="3403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Ai verbi si aggiunge </a:t>
            </a:r>
            <a:r>
              <a:rPr lang="it-IT" b="1" dirty="0">
                <a:solidFill>
                  <a:srgbClr val="C00000"/>
                </a:solidFill>
              </a:rPr>
              <a:t>S </a:t>
            </a:r>
            <a:r>
              <a:rPr lang="it-IT" dirty="0"/>
              <a:t>alla terza persona singolare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AF56841-E07C-4BD6-8C47-325598C82466}"/>
              </a:ext>
            </a:extLst>
          </p:cNvPr>
          <p:cNvSpPr txBox="1"/>
          <p:nvPr/>
        </p:nvSpPr>
        <p:spPr>
          <a:xfrm>
            <a:off x="8408336" y="5551332"/>
            <a:ext cx="3403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Ai verbi che finiscono con</a:t>
            </a:r>
          </a:p>
          <a:p>
            <a:pPr algn="ctr"/>
            <a:r>
              <a:rPr lang="it-IT" b="1" dirty="0"/>
              <a:t>consonante +y</a:t>
            </a:r>
          </a:p>
          <a:p>
            <a:pPr algn="ctr"/>
            <a:r>
              <a:rPr lang="it-IT" dirty="0"/>
              <a:t>si toglie la y e si aggiunge </a:t>
            </a:r>
            <a:r>
              <a:rPr lang="it-IT" b="1" dirty="0">
                <a:solidFill>
                  <a:srgbClr val="C00000"/>
                </a:solidFill>
              </a:rPr>
              <a:t>IES </a:t>
            </a:r>
            <a:r>
              <a:rPr lang="it-IT" dirty="0"/>
              <a:t>alla</a:t>
            </a:r>
            <a:r>
              <a:rPr lang="it-IT" b="1" dirty="0">
                <a:solidFill>
                  <a:srgbClr val="C00000"/>
                </a:solidFill>
              </a:rPr>
              <a:t> </a:t>
            </a:r>
            <a:r>
              <a:rPr lang="it-IT" dirty="0"/>
              <a:t>terza persona singolare</a:t>
            </a:r>
          </a:p>
        </p:txBody>
      </p:sp>
      <p:pic>
        <p:nvPicPr>
          <p:cNvPr id="2" name="20201215_001">
            <a:hlinkClick r:id="" action="ppaction://media"/>
            <a:extLst>
              <a:ext uri="{FF2B5EF4-FFF2-40B4-BE49-F238E27FC236}">
                <a16:creationId xmlns:a16="http://schemas.microsoft.com/office/drawing/2014/main" id="{0474A2A6-0841-4E0A-9FF9-30FBD8DD50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0619" y="5311344"/>
            <a:ext cx="1138135" cy="1033975"/>
          </a:xfrm>
          <a:prstGeom prst="rect">
            <a:avLst/>
          </a:prstGeom>
        </p:spPr>
      </p:pic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76F5A22B-A80B-40AE-B086-0785DEED47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699" y="-41564"/>
            <a:ext cx="3167406" cy="105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5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cielo, giocattolo&#10;&#10;Descrizione generata automaticamente">
            <a:extLst>
              <a:ext uri="{FF2B5EF4-FFF2-40B4-BE49-F238E27FC236}">
                <a16:creationId xmlns:a16="http://schemas.microsoft.com/office/drawing/2014/main" id="{64DB370B-2DE8-401A-B421-159786853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88" y="38900"/>
            <a:ext cx="11643611" cy="5428046"/>
          </a:xfrm>
          <a:prstGeom prst="rect">
            <a:avLst/>
          </a:prstGeom>
        </p:spPr>
      </p:pic>
      <p:pic>
        <p:nvPicPr>
          <p:cNvPr id="17" name="Immagine 16" descr="Immagine che contiene giocattolo, bambola&#10;&#10;Descrizione generata automaticamente">
            <a:extLst>
              <a:ext uri="{FF2B5EF4-FFF2-40B4-BE49-F238E27FC236}">
                <a16:creationId xmlns:a16="http://schemas.microsoft.com/office/drawing/2014/main" id="{BF0809E8-F14E-40EB-AAE5-8D55686D7E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551" y="3942172"/>
            <a:ext cx="1518626" cy="1703587"/>
          </a:xfrm>
          <a:prstGeom prst="rect">
            <a:avLst/>
          </a:prstGeom>
        </p:spPr>
      </p:pic>
      <p:pic>
        <p:nvPicPr>
          <p:cNvPr id="19" name="Immagine 18" descr="Immagine che contiene testo&#10;&#10;Descrizione generata automaticamente">
            <a:extLst>
              <a:ext uri="{FF2B5EF4-FFF2-40B4-BE49-F238E27FC236}">
                <a16:creationId xmlns:a16="http://schemas.microsoft.com/office/drawing/2014/main" id="{BE5DF882-85BD-4414-9D3F-F0DB854342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100" y="4096113"/>
            <a:ext cx="1144912" cy="1395704"/>
          </a:xfrm>
          <a:prstGeom prst="rect">
            <a:avLst/>
          </a:prstGeom>
        </p:spPr>
      </p:pic>
      <p:pic>
        <p:nvPicPr>
          <p:cNvPr id="20" name="Immagine 19" descr="Immagine che contiene giocattolo, bambola&#10;&#10;Descrizione generata automaticamente">
            <a:extLst>
              <a:ext uri="{FF2B5EF4-FFF2-40B4-BE49-F238E27FC236}">
                <a16:creationId xmlns:a16="http://schemas.microsoft.com/office/drawing/2014/main" id="{EA7C343C-7268-4ED1-BA8E-89E5F93D4C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282" y="4311234"/>
            <a:ext cx="1144912" cy="1165978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9B3C91E-F831-4889-95F8-4A818B3A122E}"/>
              </a:ext>
            </a:extLst>
          </p:cNvPr>
          <p:cNvSpPr txBox="1"/>
          <p:nvPr/>
        </p:nvSpPr>
        <p:spPr>
          <a:xfrm>
            <a:off x="243588" y="5703659"/>
            <a:ext cx="11747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</a:rPr>
              <a:t>TO CARRY                  TO JUMP                  TO SING                 TO PUSH                      TO WALK    </a:t>
            </a:r>
          </a:p>
          <a:p>
            <a:r>
              <a:rPr lang="it-IT" sz="2400" b="1" dirty="0"/>
              <a:t>TRASPORTARE          SALTARE                   CANTARE               SPINGERE                 CAMMINARE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2E79F68D-E224-4540-B277-A13EF21C12D3}"/>
              </a:ext>
            </a:extLst>
          </p:cNvPr>
          <p:cNvSpPr txBox="1"/>
          <p:nvPr/>
        </p:nvSpPr>
        <p:spPr>
          <a:xfrm>
            <a:off x="3810000" y="6144792"/>
            <a:ext cx="690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26" name="Immagine 25" descr="Immagine che contiene giocattolo, colorato, bambola&#10;&#10;Descrizione generata automaticamente">
            <a:extLst>
              <a:ext uri="{FF2B5EF4-FFF2-40B4-BE49-F238E27FC236}">
                <a16:creationId xmlns:a16="http://schemas.microsoft.com/office/drawing/2014/main" id="{D6088887-979A-43D0-AEEF-5B10AE67E8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89" y="4093153"/>
            <a:ext cx="972162" cy="1552606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A544514B-8EAB-4A00-9D42-F43B99F904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674" y="4021188"/>
            <a:ext cx="2189089" cy="1682471"/>
          </a:xfrm>
          <a:prstGeom prst="rect">
            <a:avLst/>
          </a:prstGeom>
        </p:spPr>
      </p:pic>
      <p:pic>
        <p:nvPicPr>
          <p:cNvPr id="2" name="20201216_001">
            <a:hlinkClick r:id="" action="ppaction://media"/>
            <a:extLst>
              <a:ext uri="{FF2B5EF4-FFF2-40B4-BE49-F238E27FC236}">
                <a16:creationId xmlns:a16="http://schemas.microsoft.com/office/drawing/2014/main" id="{8179C4C4-9690-4FA8-A41E-25633388F2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833551" y="279043"/>
            <a:ext cx="1063835" cy="1063837"/>
          </a:xfrm>
          <a:prstGeom prst="rect">
            <a:avLst/>
          </a:prstGeom>
        </p:spPr>
      </p:pic>
      <p:pic>
        <p:nvPicPr>
          <p:cNvPr id="8" name="Immagine 7" descr="Immagine che contiene oggetto da esterni&#10;&#10;Descrizione generata automaticamente">
            <a:extLst>
              <a:ext uri="{FF2B5EF4-FFF2-40B4-BE49-F238E27FC236}">
                <a16:creationId xmlns:a16="http://schemas.microsoft.com/office/drawing/2014/main" id="{B05AF149-C92C-4FF2-B5B8-C920748C7F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00" y="629903"/>
            <a:ext cx="1522301" cy="152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13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4000">
              <a:srgbClr val="C00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EB810B9-4C8C-4B7A-B241-58F67DF25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197" y="330287"/>
            <a:ext cx="11165606" cy="6197425"/>
          </a:xfrm>
          <a:prstGeom prst="rect">
            <a:avLst/>
          </a:prstGeom>
          <a:ln w="76200">
            <a:solidFill>
              <a:srgbClr val="FFFF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Immagine 4" descr="Immagine che contiene oggetto da esterni&#10;&#10;Descrizione generata automaticamente">
            <a:extLst>
              <a:ext uri="{FF2B5EF4-FFF2-40B4-BE49-F238E27FC236}">
                <a16:creationId xmlns:a16="http://schemas.microsoft.com/office/drawing/2014/main" id="{53E41AB9-96CC-475A-9CA3-7CF3A7E67B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15" y="18049"/>
            <a:ext cx="1242486" cy="124248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20F88C3-AD02-4E63-90C7-8013D8C65059}"/>
              </a:ext>
            </a:extLst>
          </p:cNvPr>
          <p:cNvSpPr txBox="1"/>
          <p:nvPr/>
        </p:nvSpPr>
        <p:spPr>
          <a:xfrm>
            <a:off x="4788816" y="1161335"/>
            <a:ext cx="565467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2400" b="1" dirty="0">
              <a:solidFill>
                <a:srgbClr val="C00000"/>
              </a:solidFill>
              <a:latin typeface="Bradley Hand ITC" panose="03070402050302030203" pitchFamily="66" charset="0"/>
            </a:endParaRPr>
          </a:p>
          <a:p>
            <a:pPr algn="ctr"/>
            <a:r>
              <a:rPr lang="it-IT" sz="3200" b="1" dirty="0">
                <a:solidFill>
                  <a:srgbClr val="C00000"/>
                </a:solidFill>
                <a:latin typeface="Brush Script MT" panose="03060802040406070304" pitchFamily="66" charset="0"/>
              </a:rPr>
              <a:t>Auguri sinceri di ogni bene, che questo Natale così strano possa trascorrere in serenità, armonia e salute.</a:t>
            </a:r>
          </a:p>
          <a:p>
            <a:pPr algn="ctr"/>
            <a:endParaRPr lang="it-IT" sz="2400" dirty="0">
              <a:solidFill>
                <a:srgbClr val="C00000"/>
              </a:solidFill>
              <a:latin typeface="Modern Love" panose="04090805081005020601" pitchFamily="82" charset="0"/>
            </a:endParaRPr>
          </a:p>
          <a:p>
            <a:pPr algn="ctr"/>
            <a:r>
              <a:rPr lang="it-IT" sz="3200" dirty="0">
                <a:solidFill>
                  <a:srgbClr val="C00000"/>
                </a:solidFill>
                <a:latin typeface="Modern Love" panose="04090805081005020601" pitchFamily="82" charset="0"/>
              </a:rPr>
              <a:t>La maestra Anna</a:t>
            </a:r>
          </a:p>
        </p:txBody>
      </p:sp>
      <p:pic>
        <p:nvPicPr>
          <p:cNvPr id="6" name="Immagine 5" descr="Immagine che contiene testo, giocattolo, fiore, pianta&#10;&#10;Descrizione generata automaticamente">
            <a:extLst>
              <a:ext uri="{FF2B5EF4-FFF2-40B4-BE49-F238E27FC236}">
                <a16:creationId xmlns:a16="http://schemas.microsoft.com/office/drawing/2014/main" id="{349645DC-5267-46C3-95FE-37E3F3FB17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686" y="489389"/>
            <a:ext cx="47529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9821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115</Words>
  <Application>Microsoft Office PowerPoint</Application>
  <PresentationFormat>Widescreen</PresentationFormat>
  <Paragraphs>25</Paragraphs>
  <Slides>6</Slides>
  <Notes>3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3" baseType="lpstr">
      <vt:lpstr>Arial</vt:lpstr>
      <vt:lpstr>Bradley Hand ITC</vt:lpstr>
      <vt:lpstr>Brush Script MT</vt:lpstr>
      <vt:lpstr>Calibri</vt:lpstr>
      <vt:lpstr>Calibri Light</vt:lpstr>
      <vt:lpstr>Modern Love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vincenzo giordano</dc:creator>
  <cp:lastModifiedBy>vincenzo giordano</cp:lastModifiedBy>
  <cp:revision>1</cp:revision>
  <dcterms:created xsi:type="dcterms:W3CDTF">2020-12-14T13:27:07Z</dcterms:created>
  <dcterms:modified xsi:type="dcterms:W3CDTF">2020-12-17T07:05:06Z</dcterms:modified>
</cp:coreProperties>
</file>