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67" r:id="rId3"/>
    <p:sldId id="266" r:id="rId4"/>
    <p:sldId id="265" r:id="rId5"/>
    <p:sldId id="256" r:id="rId6"/>
    <p:sldId id="258" r:id="rId7"/>
    <p:sldId id="259" r:id="rId8"/>
    <p:sldId id="260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50283" y="602930"/>
            <a:ext cx="594316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ATTIVITA’  INTERDISCIPLINARE 02/12/2020</a:t>
            </a:r>
          </a:p>
          <a:p>
            <a:r>
              <a:rPr lang="it-IT" sz="2000" dirty="0" smtClean="0"/>
              <a:t>Matematica-Inglese-Arte e Immagine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sz="3600" dirty="0" smtClean="0">
                <a:solidFill>
                  <a:schemeClr val="accent2"/>
                </a:solidFill>
              </a:rPr>
              <a:t>IL LUPO E I </a:t>
            </a:r>
            <a:r>
              <a:rPr lang="it-IT" sz="3600" dirty="0">
                <a:solidFill>
                  <a:schemeClr val="accent2"/>
                </a:solidFill>
              </a:rPr>
              <a:t>SETTE </a:t>
            </a:r>
            <a:r>
              <a:rPr lang="it-IT" sz="3600" dirty="0" smtClean="0">
                <a:solidFill>
                  <a:schemeClr val="accent2"/>
                </a:solidFill>
              </a:rPr>
              <a:t>CAPRETTI</a:t>
            </a:r>
          </a:p>
          <a:p>
            <a:r>
              <a:rPr lang="it-IT" sz="2800" dirty="0" smtClean="0">
                <a:solidFill>
                  <a:schemeClr val="accent2"/>
                </a:solidFill>
              </a:rPr>
              <a:t>THE </a:t>
            </a:r>
            <a:r>
              <a:rPr lang="it-IT" sz="2800" dirty="0">
                <a:solidFill>
                  <a:schemeClr val="accent2"/>
                </a:solidFill>
              </a:rPr>
              <a:t>NUMBER </a:t>
            </a:r>
            <a:r>
              <a:rPr lang="it-IT" sz="2800" dirty="0" smtClean="0">
                <a:solidFill>
                  <a:schemeClr val="accent2"/>
                </a:solidFill>
              </a:rPr>
              <a:t>SEVEN </a:t>
            </a:r>
          </a:p>
          <a:p>
            <a:endParaRPr lang="it-IT" sz="3600" dirty="0" smtClean="0">
              <a:solidFill>
                <a:schemeClr val="accent2"/>
              </a:solidFill>
            </a:endParaRPr>
          </a:p>
          <a:p>
            <a:r>
              <a:rPr lang="it-IT" sz="2400" dirty="0" smtClean="0"/>
              <a:t>Classe 1A Capoluogo</a:t>
            </a:r>
          </a:p>
          <a:p>
            <a:r>
              <a:rPr lang="it-IT" sz="2400" dirty="0" smtClean="0"/>
              <a:t>Moccia G.-Perna F.-Ricci T.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812" y="935502"/>
            <a:ext cx="5197496" cy="575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07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104504"/>
            <a:ext cx="8596668" cy="82296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DISEGNA,COLORA E RIMETTI IN ORDINE LE SEQUENZE DELLA STORIA SUL QUADERNO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198880"/>
            <a:ext cx="8322975" cy="56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9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Audio 2020-12-02 at 16.51.32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19956" y="2646958"/>
            <a:ext cx="609600" cy="6096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314892" y="1782473"/>
            <a:ext cx="1604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accent2"/>
                </a:solidFill>
                <a:latin typeface="+mj-lt"/>
              </a:rPr>
              <a:t>ASCOLTA</a:t>
            </a:r>
            <a:r>
              <a:rPr lang="it-IT" sz="2400" dirty="0" smtClean="0"/>
              <a:t> 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9" y="1782473"/>
            <a:ext cx="5918982" cy="507552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41009" y="590843"/>
            <a:ext cx="5030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«IL LUPO E I SETTE CAPRETTI»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77738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956" y="2362194"/>
            <a:ext cx="4241044" cy="449580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7793502" cy="389675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986520" y="6133513"/>
            <a:ext cx="4964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MOSTRA LA ZAMPA INFARINATA</a:t>
            </a:r>
            <a:endParaRPr lang="it-IT" sz="2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0" y="3920779"/>
            <a:ext cx="4478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IL LUPO BUSSA ALLA PORTA</a:t>
            </a:r>
            <a:endParaRPr lang="it-IT" sz="2800" dirty="0"/>
          </a:p>
        </p:txBody>
      </p:sp>
      <p:pic>
        <p:nvPicPr>
          <p:cNvPr id="6" name="WhatsApp Audio 2020-12-02 at 17.20.38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23385" y="592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0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0" y="3140613"/>
            <a:ext cx="6283569" cy="353450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36" y="465993"/>
            <a:ext cx="4933950" cy="2857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510286" y="1056760"/>
            <a:ext cx="4667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MAMMA CAPRA E’ DISPERATA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535841" y="4622516"/>
            <a:ext cx="4133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IL LUPO CADE NEL FIUME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180615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07067" y="300445"/>
            <a:ext cx="7766936" cy="1201784"/>
          </a:xfrm>
        </p:spPr>
        <p:txBody>
          <a:bodyPr/>
          <a:lstStyle/>
          <a:p>
            <a:pPr algn="ctr"/>
            <a:r>
              <a:rPr lang="it-IT" sz="3600" b="1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THE NUMBER SEVEN</a:t>
            </a:r>
            <a:br>
              <a:rPr lang="it-IT" sz="3600" b="1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</a:br>
            <a:r>
              <a:rPr lang="it-IT" sz="2800" b="1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THE WOLF AND THE SEVEN YOUNG KIDS</a:t>
            </a:r>
            <a:endParaRPr lang="it-IT" sz="2800" b="1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172" y="1804307"/>
            <a:ext cx="6779622" cy="3366951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38384" y="5473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6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MOTHER AND  HER CHILDREN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32413" y="2089400"/>
            <a:ext cx="7432765" cy="4475343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5578" y="76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7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313510"/>
            <a:ext cx="8596668" cy="111034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INTO THE WOOD </a:t>
            </a:r>
            <a:r>
              <a:rPr lang="en-US" dirty="0" smtClean="0"/>
              <a:t>TO FETCH FOOD FOR THEM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788" y="1423852"/>
            <a:ext cx="6910252" cy="4911635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1783" y="1687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5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235132"/>
            <a:ext cx="8596668" cy="953588"/>
          </a:xfrm>
        </p:spPr>
        <p:txBody>
          <a:bodyPr/>
          <a:lstStyle/>
          <a:p>
            <a:r>
              <a:rPr lang="en-US" dirty="0"/>
              <a:t>THE WOLF AND THE SEVEN YOUNG KIDS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29" y="2588455"/>
            <a:ext cx="5314065" cy="321245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031" y="931816"/>
            <a:ext cx="5067942" cy="3313277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51520" y="4693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WOLF IS DEAD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88786" y="1634912"/>
            <a:ext cx="3737912" cy="423526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44" y="1577703"/>
            <a:ext cx="3920164" cy="4349686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8786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3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327</TotalTime>
  <Words>93</Words>
  <Application>Microsoft Office PowerPoint</Application>
  <PresentationFormat>Widescreen</PresentationFormat>
  <Paragraphs>23</Paragraphs>
  <Slides>10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Trebuchet MS</vt:lpstr>
      <vt:lpstr>Wingdings 3</vt:lpstr>
      <vt:lpstr>Sfaccettatura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NUMBER SEVEN THE WOLF AND THE SEVEN YOUNG KIDS</vt:lpstr>
      <vt:lpstr>MOTHER AND  HER CHILDREN</vt:lpstr>
      <vt:lpstr>INTO THE WOOD TO FETCH FOOD FOR THEM</vt:lpstr>
      <vt:lpstr>THE WOLF AND THE SEVEN YOUNG KIDS</vt:lpstr>
      <vt:lpstr>THE WOLF IS DEAD</vt:lpstr>
      <vt:lpstr>DISEGNA,COLORA E RIMETTI IN ORDINE LE SEQUENZE DELLA STORIA SUL QUADERNO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MyPc</dc:creator>
  <cp:lastModifiedBy>tizia</cp:lastModifiedBy>
  <cp:revision>15</cp:revision>
  <dcterms:created xsi:type="dcterms:W3CDTF">2020-12-02T08:07:57Z</dcterms:created>
  <dcterms:modified xsi:type="dcterms:W3CDTF">2020-12-02T17:03:29Z</dcterms:modified>
</cp:coreProperties>
</file>