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D5D879-4581-49F3-8FEE-338D0D43B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EFFB60A-6EC0-4F5A-84C5-A4442DD00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7B13AA-55F9-4B65-822A-644AF20FB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68AD-BB26-410B-B054-2044C0B253F0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1EC977-5A09-4DA0-9BEF-884ABC12A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288374-9205-46DB-A21D-66235A15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591-9187-4A1F-BE90-EC53A15EFD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59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325947-9BCF-401E-AA6B-68AE16FC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C81FD57-50DA-4BD9-9AEC-900726C49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546A31-822F-4C10-AFC7-25A1A9A2D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68AD-BB26-410B-B054-2044C0B253F0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913686-B992-4EF2-AB24-2E1DF0665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831840-5CC0-459E-9779-07737E22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591-9187-4A1F-BE90-EC53A15EFD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0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BCBC14C-EA54-49D5-8E81-4C5903CF92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555A6AD-9998-4A4F-8B2D-9A7023F5C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A66BDD-E55E-47AA-8416-CD5EFBB81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68AD-BB26-410B-B054-2044C0B253F0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EE8E0C-2CFC-44E4-B68F-9BDB4F05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34C1FD-843A-4F84-BAA8-3FCB4920B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591-9187-4A1F-BE90-EC53A15EFD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47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9FDDD6-4816-41E2-88E4-8EB7F046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1F0FAA-A195-4D71-8B0C-18DE277B1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A26E72-03C2-4B20-BA9E-F7762DC1E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68AD-BB26-410B-B054-2044C0B253F0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E5A13F-1251-4738-B121-8F72E939D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2D2C7E-4CFE-42EB-A47E-980458E6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591-9187-4A1F-BE90-EC53A15EFD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93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E68DEE-62E4-44A4-ACF4-23EBC662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A1F005-57B5-41BC-A700-26A88CDB9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D2CDD2-A50A-483E-B870-C4960983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68AD-BB26-410B-B054-2044C0B253F0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7B073A-8238-4C72-B767-454C84CA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7F7B09-8105-48F3-9D11-68EAFF26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591-9187-4A1F-BE90-EC53A15EFD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2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30E676-60CA-479E-BEF5-A27C89AC2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AD4AEA-69AA-4956-B12A-8988E8EEA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1B0966-5896-461F-A284-6543F578F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D56CB7-B3C9-4380-806B-FF18D586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68AD-BB26-410B-B054-2044C0B253F0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2B194C-55C5-427E-9BD0-9842A21B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CFE52A-3CA3-44D7-A6BB-E26035CB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591-9187-4A1F-BE90-EC53A15EFD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68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8C92D2-D296-4459-9148-C9363AE61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1A3686-D26D-40F7-9BE8-DDA589695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03932F9-E7B7-4C35-8E8B-1B3F103F8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91EB8B4-3B42-4203-BB06-A75BC8AA9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9A7F255-EBB1-4151-BFDD-B3FFE916F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5AEA7E1-14BA-4DDE-B9DE-8F647BAB9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68AD-BB26-410B-B054-2044C0B253F0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55CC3EC-932C-466D-B131-4385A9ADA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496451A-CB9E-4AC9-A173-1230101A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591-9187-4A1F-BE90-EC53A15EFD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53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8F12D1-BDD6-462E-8CBB-4EBFD8DE7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92EAC1-7F3E-4C3C-AA4C-88CA10FC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68AD-BB26-410B-B054-2044C0B253F0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F083F22-F2B6-434A-8F6A-F16A66A3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1F5940F-1D2A-4722-B128-B2443986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591-9187-4A1F-BE90-EC53A15EFD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79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3CD2CE8-2F50-4F1C-8251-20E49A73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68AD-BB26-410B-B054-2044C0B253F0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2CC393-C1BF-4714-AB2E-5936EE72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C151182-031D-4064-860E-303083659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591-9187-4A1F-BE90-EC53A15EFD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88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95F471-225C-4807-9D2C-2FE749898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D8594A-1C71-40E6-873B-D381200A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2B46EE1-7AF5-4269-B488-E7A3034D6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E1ED8A4-E77E-4EBA-870A-99C88A01F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68AD-BB26-410B-B054-2044C0B253F0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B011C9-9EA2-4365-A276-92259BC3E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010613-C7F0-4CD1-AAAF-2E2AE63C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591-9187-4A1F-BE90-EC53A15EFD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26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54576F-AAF2-47F1-9D66-A4C93E8F2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200A6EB-FAF6-46AC-94F3-A67A42A9A4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B9B137C-568A-4306-908B-74F0ED0D6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8AABCF4-207D-4DC4-9A8F-C5632A426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68AD-BB26-410B-B054-2044C0B253F0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AF139B1-3C6E-4767-A88C-DB1E132E1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3B097B-CED6-4885-9CE7-B033494D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28591-9187-4A1F-BE90-EC53A15EFD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79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26C0222-1180-4614-B85D-7ECE62F50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BE12E56-5EEC-449D-AEBA-FD0E1BBAB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14E6B1-725C-41B2-8D8B-F73EE78A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68AD-BB26-410B-B054-2044C0B253F0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CF8274-E5C5-466F-8F03-59D1A9B9A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26BA6F-5155-404D-8216-E4A1DE806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28591-9187-4A1F-BE90-EC53A15EFD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11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rianogeta.blogspot.com/2015/05/tra-gioco-disegno-e-poesia.html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2CBB959-4232-4091-912E-039C833C8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7106" y="394659"/>
            <a:ext cx="6555507" cy="2916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728857" y="394659"/>
            <a:ext cx="3705497" cy="3985214"/>
          </a:xfrm>
        </p:spPr>
        <p:txBody>
          <a:bodyPr anchor="ctr">
            <a:normAutofit/>
          </a:bodyPr>
          <a:lstStyle/>
          <a:p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IL CALLIGRAMMA</a:t>
            </a:r>
            <a:b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it-IT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POESIE COME DISEGNI</a:t>
            </a:r>
            <a:br>
              <a:rPr lang="it-IT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</a:br>
            <a:endParaRPr lang="it-IT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8320" y="5052015"/>
            <a:ext cx="9144000" cy="1655762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it-IT" b="1" dirty="0" err="1">
                <a:ln/>
                <a:solidFill>
                  <a:schemeClr val="accent4"/>
                </a:solidFill>
              </a:rPr>
              <a:t>Ins</a:t>
            </a:r>
            <a:r>
              <a:rPr lang="it-IT" b="1" dirty="0">
                <a:ln/>
                <a:solidFill>
                  <a:schemeClr val="accent4"/>
                </a:solidFill>
              </a:rPr>
              <a:t>. Antonella Carla Lamparelli/ Elena Romano</a:t>
            </a:r>
          </a:p>
          <a:p>
            <a:r>
              <a:rPr lang="it-IT" b="1" dirty="0">
                <a:ln/>
                <a:solidFill>
                  <a:schemeClr val="accent4"/>
                </a:solidFill>
              </a:rPr>
              <a:t>Classi 3C-3D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95" y="4545874"/>
            <a:ext cx="1765850" cy="1476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43" y="182305"/>
            <a:ext cx="1937117" cy="1188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51" y="3332787"/>
            <a:ext cx="2035466" cy="1476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325" y="4131874"/>
            <a:ext cx="1917973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7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592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ESEMPIO DI CALLIGRAMMA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9" t="37612" b="-1"/>
          <a:stretch/>
        </p:blipFill>
        <p:spPr>
          <a:xfrm>
            <a:off x="378808" y="1384660"/>
            <a:ext cx="7323234" cy="521681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863840" y="3331347"/>
            <a:ext cx="3949352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chemeClr val="bg1"/>
                </a:solidFill>
              </a:rPr>
              <a:t>Questa poesia è un </a:t>
            </a:r>
            <a:r>
              <a:rPr lang="it-IT" sz="1600" b="1" dirty="0">
                <a:solidFill>
                  <a:schemeClr val="bg1"/>
                </a:solidFill>
              </a:rPr>
              <a:t>calligramma</a:t>
            </a:r>
            <a:r>
              <a:rPr lang="it-IT" sz="1600" dirty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it-IT" sz="1600" dirty="0">
                <a:solidFill>
                  <a:schemeClr val="bg1"/>
                </a:solidFill>
              </a:rPr>
              <a:t>Il poeta ha disposto le parole in modo da formare un disegno che rappresenta ciò di cui si parla.</a:t>
            </a:r>
          </a:p>
          <a:p>
            <a:endParaRPr lang="it-IT" sz="1600" dirty="0"/>
          </a:p>
        </p:txBody>
      </p:sp>
      <p:pic>
        <p:nvPicPr>
          <p:cNvPr id="9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99059A55-B639-4032-A507-C5F665D378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47299" y="1584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7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592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RISPONDI AI QUESITI…</a:t>
            </a:r>
          </a:p>
        </p:txBody>
      </p:sp>
      <p:sp>
        <p:nvSpPr>
          <p:cNvPr id="6" name="Fumetto 4 5"/>
          <p:cNvSpPr/>
          <p:nvPr/>
        </p:nvSpPr>
        <p:spPr>
          <a:xfrm>
            <a:off x="6675121" y="2403566"/>
            <a:ext cx="4678679" cy="3317717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600" dirty="0"/>
          </a:p>
          <a:p>
            <a:pPr algn="just"/>
            <a:r>
              <a:rPr lang="it-IT" sz="2000" dirty="0"/>
              <a:t>Prova a disegnare con le parole un oggetto, un elemento naturale o un animale.</a:t>
            </a:r>
            <a:r>
              <a:rPr lang="it-IT" dirty="0"/>
              <a:t>	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44138" y="1584853"/>
            <a:ext cx="3949352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chemeClr val="bg1"/>
                </a:solidFill>
              </a:rPr>
              <a:t>Secondo te il </a:t>
            </a:r>
            <a:r>
              <a:rPr lang="it-IT" sz="1600" b="1" dirty="0">
                <a:solidFill>
                  <a:schemeClr val="bg1"/>
                </a:solidFill>
              </a:rPr>
              <a:t>calligramma </a:t>
            </a:r>
            <a:r>
              <a:rPr lang="it-IT" sz="1600" dirty="0">
                <a:solidFill>
                  <a:schemeClr val="bg1"/>
                </a:solidFill>
              </a:rPr>
              <a:t>rappresenta: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bg1"/>
                </a:solidFill>
              </a:rPr>
              <a:t>un blocco di ghiaccio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bg1"/>
                </a:solidFill>
              </a:rPr>
              <a:t>un acquario in cui c’è un pesce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bg1"/>
                </a:solidFill>
              </a:rPr>
              <a:t>un mare poco profondo</a:t>
            </a:r>
          </a:p>
          <a:p>
            <a:endParaRPr lang="it-IT" sz="1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44138" y="5059562"/>
            <a:ext cx="3949352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chemeClr val="bg1"/>
                </a:solidFill>
              </a:rPr>
              <a:t>Cosa significa </a:t>
            </a:r>
            <a:r>
              <a:rPr lang="it-IT" sz="1600" b="1" dirty="0">
                <a:solidFill>
                  <a:schemeClr val="bg1"/>
                </a:solidFill>
              </a:rPr>
              <a:t>imbambolato</a:t>
            </a:r>
            <a:r>
              <a:rPr lang="it-IT" sz="1600" dirty="0">
                <a:solidFill>
                  <a:schemeClr val="bg1"/>
                </a:solidFill>
              </a:rPr>
              <a:t>?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bg1"/>
                </a:solidFill>
              </a:rPr>
              <a:t>Imbalsamato.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bg1"/>
                </a:solidFill>
              </a:rPr>
              <a:t>Intontito.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bg1"/>
                </a:solidFill>
              </a:rPr>
              <a:t>Simile a una bambola.</a:t>
            </a:r>
          </a:p>
          <a:p>
            <a:endParaRPr lang="it-IT" sz="1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44138" y="3213751"/>
            <a:ext cx="3949352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600" dirty="0"/>
              <a:t>Hai capito cos’è il muro trasparente?</a:t>
            </a:r>
          </a:p>
          <a:p>
            <a:endParaRPr lang="it-IT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44138" y="4088699"/>
            <a:ext cx="3949352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600" dirty="0"/>
              <a:t>Perché il pesce batte contro il vetro?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7641989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117</Words>
  <Application>Microsoft Office PowerPoint</Application>
  <PresentationFormat>Widescreen</PresentationFormat>
  <Paragraphs>19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Tema di Office</vt:lpstr>
      <vt:lpstr>IL CALLIGRAMMA POESIE COME DISEGNI </vt:lpstr>
      <vt:lpstr>ESEMPIO DI CALLIGRAMMA</vt:lpstr>
      <vt:lpstr>RISPONDI AI QUESITI…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CALLIGRAMMA POESIE COME DISEGNI </dc:title>
  <dc:creator>antonella lamparelli</dc:creator>
  <cp:lastModifiedBy>antonella lamparelli</cp:lastModifiedBy>
  <cp:revision>1</cp:revision>
  <dcterms:created xsi:type="dcterms:W3CDTF">2020-12-03T20:23:49Z</dcterms:created>
  <dcterms:modified xsi:type="dcterms:W3CDTF">2020-12-03T20:27:37Z</dcterms:modified>
</cp:coreProperties>
</file>